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301" r:id="rId5"/>
    <p:sldId id="280" r:id="rId6"/>
    <p:sldId id="302" r:id="rId7"/>
    <p:sldId id="322" r:id="rId8"/>
    <p:sldId id="326" r:id="rId9"/>
    <p:sldId id="323" r:id="rId10"/>
    <p:sldId id="324" r:id="rId11"/>
    <p:sldId id="325" r:id="rId12"/>
    <p:sldId id="306" r:id="rId13"/>
    <p:sldId id="307" r:id="rId14"/>
    <p:sldId id="327" r:id="rId15"/>
    <p:sldId id="328" r:id="rId16"/>
    <p:sldId id="329" r:id="rId17"/>
    <p:sldId id="330" r:id="rId18"/>
    <p:sldId id="332" r:id="rId19"/>
    <p:sldId id="331" r:id="rId20"/>
    <p:sldId id="319" r:id="rId21"/>
  </p:sldIdLst>
  <p:sldSz cx="9144000" cy="5143500" type="screen16x9"/>
  <p:notesSz cx="6858000" cy="9144000"/>
  <p:defaultTextStyle>
    <a:defPPr>
      <a:defRPr lang="nl-BE"/>
    </a:defPPr>
    <a:lvl1pPr marL="0" algn="l" defTabSz="677315" rtl="0" eaLnBrk="1" latinLnBrk="0" hangingPunct="1">
      <a:defRPr sz="1334" kern="1200">
        <a:solidFill>
          <a:schemeClr val="tx1"/>
        </a:solidFill>
        <a:latin typeface="+mn-lt"/>
        <a:ea typeface="+mn-ea"/>
        <a:cs typeface="+mn-cs"/>
      </a:defRPr>
    </a:lvl1pPr>
    <a:lvl2pPr marL="338657" algn="l" defTabSz="677315" rtl="0" eaLnBrk="1" latinLnBrk="0" hangingPunct="1">
      <a:defRPr sz="1334" kern="1200">
        <a:solidFill>
          <a:schemeClr val="tx1"/>
        </a:solidFill>
        <a:latin typeface="+mn-lt"/>
        <a:ea typeface="+mn-ea"/>
        <a:cs typeface="+mn-cs"/>
      </a:defRPr>
    </a:lvl2pPr>
    <a:lvl3pPr marL="677315" algn="l" defTabSz="677315" rtl="0" eaLnBrk="1" latinLnBrk="0" hangingPunct="1">
      <a:defRPr sz="1334" kern="1200">
        <a:solidFill>
          <a:schemeClr val="tx1"/>
        </a:solidFill>
        <a:latin typeface="+mn-lt"/>
        <a:ea typeface="+mn-ea"/>
        <a:cs typeface="+mn-cs"/>
      </a:defRPr>
    </a:lvl3pPr>
    <a:lvl4pPr marL="1015971" algn="l" defTabSz="677315" rtl="0" eaLnBrk="1" latinLnBrk="0" hangingPunct="1">
      <a:defRPr sz="1334" kern="1200">
        <a:solidFill>
          <a:schemeClr val="tx1"/>
        </a:solidFill>
        <a:latin typeface="+mn-lt"/>
        <a:ea typeface="+mn-ea"/>
        <a:cs typeface="+mn-cs"/>
      </a:defRPr>
    </a:lvl4pPr>
    <a:lvl5pPr marL="1354630" algn="l" defTabSz="677315" rtl="0" eaLnBrk="1" latinLnBrk="0" hangingPunct="1">
      <a:defRPr sz="1334" kern="1200">
        <a:solidFill>
          <a:schemeClr val="tx1"/>
        </a:solidFill>
        <a:latin typeface="+mn-lt"/>
        <a:ea typeface="+mn-ea"/>
        <a:cs typeface="+mn-cs"/>
      </a:defRPr>
    </a:lvl5pPr>
    <a:lvl6pPr marL="1693286" algn="l" defTabSz="677315" rtl="0" eaLnBrk="1" latinLnBrk="0" hangingPunct="1">
      <a:defRPr sz="1334" kern="1200">
        <a:solidFill>
          <a:schemeClr val="tx1"/>
        </a:solidFill>
        <a:latin typeface="+mn-lt"/>
        <a:ea typeface="+mn-ea"/>
        <a:cs typeface="+mn-cs"/>
      </a:defRPr>
    </a:lvl6pPr>
    <a:lvl7pPr marL="2031943" algn="l" defTabSz="677315" rtl="0" eaLnBrk="1" latinLnBrk="0" hangingPunct="1">
      <a:defRPr sz="1334" kern="1200">
        <a:solidFill>
          <a:schemeClr val="tx1"/>
        </a:solidFill>
        <a:latin typeface="+mn-lt"/>
        <a:ea typeface="+mn-ea"/>
        <a:cs typeface="+mn-cs"/>
      </a:defRPr>
    </a:lvl7pPr>
    <a:lvl8pPr marL="2370601" algn="l" defTabSz="677315" rtl="0" eaLnBrk="1" latinLnBrk="0" hangingPunct="1">
      <a:defRPr sz="1334" kern="1200">
        <a:solidFill>
          <a:schemeClr val="tx1"/>
        </a:solidFill>
        <a:latin typeface="+mn-lt"/>
        <a:ea typeface="+mn-ea"/>
        <a:cs typeface="+mn-cs"/>
      </a:defRPr>
    </a:lvl8pPr>
    <a:lvl9pPr marL="2709258" algn="l" defTabSz="677315" rtl="0" eaLnBrk="1" latinLnBrk="0" hangingPunct="1">
      <a:defRPr sz="133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0A23"/>
    <a:srgbClr val="DD0922"/>
    <a:srgbClr val="6D2077"/>
    <a:srgbClr val="78BE20"/>
    <a:srgbClr val="ED8B00"/>
    <a:srgbClr val="EF463C"/>
    <a:srgbClr val="DD3832"/>
    <a:srgbClr val="F40C28"/>
    <a:srgbClr val="3C3C3C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665AE1-D7B1-41FB-A5EF-67920DB269F5}" v="32" dt="2020-07-21T11:53:51.6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0" autoAdjust="0"/>
    <p:restoredTop sz="81786" autoAdjust="0"/>
  </p:normalViewPr>
  <p:slideViewPr>
    <p:cSldViewPr snapToGrid="0">
      <p:cViewPr varScale="1">
        <p:scale>
          <a:sx n="123" d="100"/>
          <a:sy n="123" d="100"/>
        </p:scale>
        <p:origin x="1062" y="96"/>
      </p:cViewPr>
      <p:guideLst/>
    </p:cSldViewPr>
  </p:slideViewPr>
  <p:outlineViewPr>
    <p:cViewPr>
      <p:scale>
        <a:sx n="33" d="100"/>
        <a:sy n="33" d="100"/>
      </p:scale>
      <p:origin x="0" y="-78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ppai, Marcell" userId="0b899dc4-b2fd-4572-aba9-8192e3fbc4ed" providerId="ADAL" clId="{7F665AE1-D7B1-41FB-A5EF-67920DB269F5}"/>
    <pc:docChg chg="undo custSel addSld delSld modSld sldOrd">
      <pc:chgData name="Lippai, Marcell" userId="0b899dc4-b2fd-4572-aba9-8192e3fbc4ed" providerId="ADAL" clId="{7F665AE1-D7B1-41FB-A5EF-67920DB269F5}" dt="2020-07-21T12:30:39.794" v="2243" actId="20577"/>
      <pc:docMkLst>
        <pc:docMk/>
      </pc:docMkLst>
      <pc:sldChg chg="del">
        <pc:chgData name="Lippai, Marcell" userId="0b899dc4-b2fd-4572-aba9-8192e3fbc4ed" providerId="ADAL" clId="{7F665AE1-D7B1-41FB-A5EF-67920DB269F5}" dt="2020-07-21T08:34:59.706" v="22" actId="2696"/>
        <pc:sldMkLst>
          <pc:docMk/>
          <pc:sldMk cId="3745906747" sldId="291"/>
        </pc:sldMkLst>
      </pc:sldChg>
      <pc:sldChg chg="modNotesTx">
        <pc:chgData name="Lippai, Marcell" userId="0b899dc4-b2fd-4572-aba9-8192e3fbc4ed" providerId="ADAL" clId="{7F665AE1-D7B1-41FB-A5EF-67920DB269F5}" dt="2020-07-21T11:52:41.263" v="1139" actId="20577"/>
        <pc:sldMkLst>
          <pc:docMk/>
          <pc:sldMk cId="1275483672" sldId="302"/>
        </pc:sldMkLst>
      </pc:sldChg>
      <pc:sldChg chg="del">
        <pc:chgData name="Lippai, Marcell" userId="0b899dc4-b2fd-4572-aba9-8192e3fbc4ed" providerId="ADAL" clId="{7F665AE1-D7B1-41FB-A5EF-67920DB269F5}" dt="2020-07-21T09:32:09.003" v="706" actId="2696"/>
        <pc:sldMkLst>
          <pc:docMk/>
          <pc:sldMk cId="3643726890" sldId="303"/>
        </pc:sldMkLst>
      </pc:sldChg>
      <pc:sldChg chg="del">
        <pc:chgData name="Lippai, Marcell" userId="0b899dc4-b2fd-4572-aba9-8192e3fbc4ed" providerId="ADAL" clId="{7F665AE1-D7B1-41FB-A5EF-67920DB269F5}" dt="2020-07-21T08:35:00.911" v="23" actId="2696"/>
        <pc:sldMkLst>
          <pc:docMk/>
          <pc:sldMk cId="2695766935" sldId="305"/>
        </pc:sldMkLst>
      </pc:sldChg>
      <pc:sldChg chg="addSp delSp modSp">
        <pc:chgData name="Lippai, Marcell" userId="0b899dc4-b2fd-4572-aba9-8192e3fbc4ed" providerId="ADAL" clId="{7F665AE1-D7B1-41FB-A5EF-67920DB269F5}" dt="2020-07-21T08:34:10.856" v="21" actId="20577"/>
        <pc:sldMkLst>
          <pc:docMk/>
          <pc:sldMk cId="1744080156" sldId="306"/>
        </pc:sldMkLst>
        <pc:spChg chg="add del mod">
          <ac:chgData name="Lippai, Marcell" userId="0b899dc4-b2fd-4572-aba9-8192e3fbc4ed" providerId="ADAL" clId="{7F665AE1-D7B1-41FB-A5EF-67920DB269F5}" dt="2020-07-21T08:33:13.843" v="9"/>
          <ac:spMkLst>
            <pc:docMk/>
            <pc:sldMk cId="1744080156" sldId="306"/>
            <ac:spMk id="3" creationId="{C087F6BA-FB2A-4E22-906E-E6E6B1DFFDB2}"/>
          </ac:spMkLst>
        </pc:spChg>
        <pc:spChg chg="mod">
          <ac:chgData name="Lippai, Marcell" userId="0b899dc4-b2fd-4572-aba9-8192e3fbc4ed" providerId="ADAL" clId="{7F665AE1-D7B1-41FB-A5EF-67920DB269F5}" dt="2020-07-21T08:34:08.324" v="20" actId="20577"/>
          <ac:spMkLst>
            <pc:docMk/>
            <pc:sldMk cId="1744080156" sldId="306"/>
            <ac:spMk id="4" creationId="{00000000-0000-0000-0000-000000000000}"/>
          </ac:spMkLst>
        </pc:spChg>
        <pc:spChg chg="mod">
          <ac:chgData name="Lippai, Marcell" userId="0b899dc4-b2fd-4572-aba9-8192e3fbc4ed" providerId="ADAL" clId="{7F665AE1-D7B1-41FB-A5EF-67920DB269F5}" dt="2020-07-21T08:34:10.856" v="21" actId="20577"/>
          <ac:spMkLst>
            <pc:docMk/>
            <pc:sldMk cId="1744080156" sldId="306"/>
            <ac:spMk id="8" creationId="{00000000-0000-0000-0000-000000000000}"/>
          </ac:spMkLst>
        </pc:spChg>
        <pc:spChg chg="add del mod">
          <ac:chgData name="Lippai, Marcell" userId="0b899dc4-b2fd-4572-aba9-8192e3fbc4ed" providerId="ADAL" clId="{7F665AE1-D7B1-41FB-A5EF-67920DB269F5}" dt="2020-07-21T08:33:52.202" v="12" actId="931"/>
          <ac:spMkLst>
            <pc:docMk/>
            <pc:sldMk cId="1744080156" sldId="306"/>
            <ac:spMk id="9" creationId="{9D537C86-DE87-4572-99BF-F835DFD2E370}"/>
          </ac:spMkLst>
        </pc:spChg>
        <pc:picChg chg="add del mod ord">
          <ac:chgData name="Lippai, Marcell" userId="0b899dc4-b2fd-4572-aba9-8192e3fbc4ed" providerId="ADAL" clId="{7F665AE1-D7B1-41FB-A5EF-67920DB269F5}" dt="2020-07-21T08:33:25.039" v="11" actId="478"/>
          <ac:picMkLst>
            <pc:docMk/>
            <pc:sldMk cId="1744080156" sldId="306"/>
            <ac:picMk id="5" creationId="{B0D10523-6697-434E-90AB-E354A024B2F5}"/>
          </ac:picMkLst>
        </pc:picChg>
        <pc:picChg chg="del">
          <ac:chgData name="Lippai, Marcell" userId="0b899dc4-b2fd-4572-aba9-8192e3fbc4ed" providerId="ADAL" clId="{7F665AE1-D7B1-41FB-A5EF-67920DB269F5}" dt="2020-07-21T08:33:12.031" v="8" actId="478"/>
          <ac:picMkLst>
            <pc:docMk/>
            <pc:sldMk cId="1744080156" sldId="306"/>
            <ac:picMk id="6" creationId="{4C015C7C-2683-46CE-B6B6-BF99561DAD0A}"/>
          </ac:picMkLst>
        </pc:picChg>
        <pc:picChg chg="add mod">
          <ac:chgData name="Lippai, Marcell" userId="0b899dc4-b2fd-4572-aba9-8192e3fbc4ed" providerId="ADAL" clId="{7F665AE1-D7B1-41FB-A5EF-67920DB269F5}" dt="2020-07-21T08:33:53.498" v="14" actId="962"/>
          <ac:picMkLst>
            <pc:docMk/>
            <pc:sldMk cId="1744080156" sldId="306"/>
            <ac:picMk id="11" creationId="{187051C7-DD20-4E65-8021-82AB726C67C0}"/>
          </ac:picMkLst>
        </pc:picChg>
      </pc:sldChg>
      <pc:sldChg chg="modSp modNotesTx">
        <pc:chgData name="Lippai, Marcell" userId="0b899dc4-b2fd-4572-aba9-8192e3fbc4ed" providerId="ADAL" clId="{7F665AE1-D7B1-41FB-A5EF-67920DB269F5}" dt="2020-07-21T11:58:02.641" v="2242" actId="20577"/>
        <pc:sldMkLst>
          <pc:docMk/>
          <pc:sldMk cId="3257537729" sldId="307"/>
        </pc:sldMkLst>
        <pc:spChg chg="mod">
          <ac:chgData name="Lippai, Marcell" userId="0b899dc4-b2fd-4572-aba9-8192e3fbc4ed" providerId="ADAL" clId="{7F665AE1-D7B1-41FB-A5EF-67920DB269F5}" dt="2020-07-21T08:35:09.402" v="41" actId="20577"/>
          <ac:spMkLst>
            <pc:docMk/>
            <pc:sldMk cId="3257537729" sldId="307"/>
            <ac:spMk id="2" creationId="{FCEF6FBA-D5B5-4C4F-80DA-A4BE74011C97}"/>
          </ac:spMkLst>
        </pc:spChg>
        <pc:spChg chg="mod">
          <ac:chgData name="Lippai, Marcell" userId="0b899dc4-b2fd-4572-aba9-8192e3fbc4ed" providerId="ADAL" clId="{7F665AE1-D7B1-41FB-A5EF-67920DB269F5}" dt="2020-07-21T08:51:50.212" v="541" actId="20577"/>
          <ac:spMkLst>
            <pc:docMk/>
            <pc:sldMk cId="3257537729" sldId="307"/>
            <ac:spMk id="3" creationId="{87C543FB-30AF-4C5A-8AFB-CDB55B962923}"/>
          </ac:spMkLst>
        </pc:spChg>
      </pc:sldChg>
      <pc:sldChg chg="del">
        <pc:chgData name="Lippai, Marcell" userId="0b899dc4-b2fd-4572-aba9-8192e3fbc4ed" providerId="ADAL" clId="{7F665AE1-D7B1-41FB-A5EF-67920DB269F5}" dt="2020-07-21T08:42:43.273" v="393" actId="2696"/>
        <pc:sldMkLst>
          <pc:docMk/>
          <pc:sldMk cId="3884345562" sldId="308"/>
        </pc:sldMkLst>
      </pc:sldChg>
      <pc:sldChg chg="del">
        <pc:chgData name="Lippai, Marcell" userId="0b899dc4-b2fd-4572-aba9-8192e3fbc4ed" providerId="ADAL" clId="{7F665AE1-D7B1-41FB-A5EF-67920DB269F5}" dt="2020-07-21T08:35:02.987" v="24" actId="2696"/>
        <pc:sldMkLst>
          <pc:docMk/>
          <pc:sldMk cId="1675768371" sldId="309"/>
        </pc:sldMkLst>
      </pc:sldChg>
      <pc:sldChg chg="del">
        <pc:chgData name="Lippai, Marcell" userId="0b899dc4-b2fd-4572-aba9-8192e3fbc4ed" providerId="ADAL" clId="{7F665AE1-D7B1-41FB-A5EF-67920DB269F5}" dt="2020-07-21T09:32:15.407" v="707" actId="2696"/>
        <pc:sldMkLst>
          <pc:docMk/>
          <pc:sldMk cId="1638125339" sldId="310"/>
        </pc:sldMkLst>
      </pc:sldChg>
      <pc:sldChg chg="del">
        <pc:chgData name="Lippai, Marcell" userId="0b899dc4-b2fd-4572-aba9-8192e3fbc4ed" providerId="ADAL" clId="{7F665AE1-D7B1-41FB-A5EF-67920DB269F5}" dt="2020-07-21T09:32:15.434" v="708" actId="2696"/>
        <pc:sldMkLst>
          <pc:docMk/>
          <pc:sldMk cId="447907220" sldId="311"/>
        </pc:sldMkLst>
      </pc:sldChg>
      <pc:sldChg chg="del">
        <pc:chgData name="Lippai, Marcell" userId="0b899dc4-b2fd-4572-aba9-8192e3fbc4ed" providerId="ADAL" clId="{7F665AE1-D7B1-41FB-A5EF-67920DB269F5}" dt="2020-07-21T09:32:15.520" v="709" actId="2696"/>
        <pc:sldMkLst>
          <pc:docMk/>
          <pc:sldMk cId="1221510942" sldId="312"/>
        </pc:sldMkLst>
      </pc:sldChg>
      <pc:sldChg chg="del">
        <pc:chgData name="Lippai, Marcell" userId="0b899dc4-b2fd-4572-aba9-8192e3fbc4ed" providerId="ADAL" clId="{7F665AE1-D7B1-41FB-A5EF-67920DB269F5}" dt="2020-07-21T09:32:15.541" v="710" actId="2696"/>
        <pc:sldMkLst>
          <pc:docMk/>
          <pc:sldMk cId="3150578190" sldId="313"/>
        </pc:sldMkLst>
      </pc:sldChg>
      <pc:sldChg chg="del">
        <pc:chgData name="Lippai, Marcell" userId="0b899dc4-b2fd-4572-aba9-8192e3fbc4ed" providerId="ADAL" clId="{7F665AE1-D7B1-41FB-A5EF-67920DB269F5}" dt="2020-07-21T09:32:15.570" v="711" actId="2696"/>
        <pc:sldMkLst>
          <pc:docMk/>
          <pc:sldMk cId="1586634729" sldId="315"/>
        </pc:sldMkLst>
      </pc:sldChg>
      <pc:sldChg chg="del">
        <pc:chgData name="Lippai, Marcell" userId="0b899dc4-b2fd-4572-aba9-8192e3fbc4ed" providerId="ADAL" clId="{7F665AE1-D7B1-41FB-A5EF-67920DB269F5}" dt="2020-07-21T09:32:15.619" v="712" actId="2696"/>
        <pc:sldMkLst>
          <pc:docMk/>
          <pc:sldMk cId="1775518484" sldId="316"/>
        </pc:sldMkLst>
      </pc:sldChg>
      <pc:sldChg chg="del">
        <pc:chgData name="Lippai, Marcell" userId="0b899dc4-b2fd-4572-aba9-8192e3fbc4ed" providerId="ADAL" clId="{7F665AE1-D7B1-41FB-A5EF-67920DB269F5}" dt="2020-07-21T09:32:15.633" v="713" actId="2696"/>
        <pc:sldMkLst>
          <pc:docMk/>
          <pc:sldMk cId="2887752739" sldId="317"/>
        </pc:sldMkLst>
      </pc:sldChg>
      <pc:sldChg chg="modSp modNotesTx">
        <pc:chgData name="Lippai, Marcell" userId="0b899dc4-b2fd-4572-aba9-8192e3fbc4ed" providerId="ADAL" clId="{7F665AE1-D7B1-41FB-A5EF-67920DB269F5}" dt="2020-07-21T12:30:39.794" v="2243" actId="20577"/>
        <pc:sldMkLst>
          <pc:docMk/>
          <pc:sldMk cId="2809027923" sldId="319"/>
        </pc:sldMkLst>
        <pc:spChg chg="mod">
          <ac:chgData name="Lippai, Marcell" userId="0b899dc4-b2fd-4572-aba9-8192e3fbc4ed" providerId="ADAL" clId="{7F665AE1-D7B1-41FB-A5EF-67920DB269F5}" dt="2020-07-21T11:45:51.829" v="780"/>
          <ac:spMkLst>
            <pc:docMk/>
            <pc:sldMk cId="2809027923" sldId="319"/>
            <ac:spMk id="2" creationId="{FCEF6FBA-D5B5-4C4F-80DA-A4BE74011C97}"/>
          </ac:spMkLst>
        </pc:spChg>
      </pc:sldChg>
      <pc:sldChg chg="del">
        <pc:chgData name="Lippai, Marcell" userId="0b899dc4-b2fd-4572-aba9-8192e3fbc4ed" providerId="ADAL" clId="{7F665AE1-D7B1-41FB-A5EF-67920DB269F5}" dt="2020-07-21T09:32:15.681" v="714" actId="2696"/>
        <pc:sldMkLst>
          <pc:docMk/>
          <pc:sldMk cId="866811649" sldId="320"/>
        </pc:sldMkLst>
      </pc:sldChg>
      <pc:sldChg chg="modSp del">
        <pc:chgData name="Lippai, Marcell" userId="0b899dc4-b2fd-4572-aba9-8192e3fbc4ed" providerId="ADAL" clId="{7F665AE1-D7B1-41FB-A5EF-67920DB269F5}" dt="2020-07-21T11:51:46.630" v="908" actId="2696"/>
        <pc:sldMkLst>
          <pc:docMk/>
          <pc:sldMk cId="1717478081" sldId="321"/>
        </pc:sldMkLst>
        <pc:spChg chg="mod">
          <ac:chgData name="Lippai, Marcell" userId="0b899dc4-b2fd-4572-aba9-8192e3fbc4ed" providerId="ADAL" clId="{7F665AE1-D7B1-41FB-A5EF-67920DB269F5}" dt="2020-07-21T11:51:39.788" v="907" actId="20577"/>
          <ac:spMkLst>
            <pc:docMk/>
            <pc:sldMk cId="1717478081" sldId="321"/>
            <ac:spMk id="5" creationId="{5ACFE0B4-85E3-44A7-8FB6-D54113BA16CA}"/>
          </ac:spMkLst>
        </pc:spChg>
      </pc:sldChg>
      <pc:sldChg chg="modNotesTx">
        <pc:chgData name="Lippai, Marcell" userId="0b899dc4-b2fd-4572-aba9-8192e3fbc4ed" providerId="ADAL" clId="{7F665AE1-D7B1-41FB-A5EF-67920DB269F5}" dt="2020-07-21T11:53:06.696" v="1246" actId="20577"/>
        <pc:sldMkLst>
          <pc:docMk/>
          <pc:sldMk cId="798993139" sldId="322"/>
        </pc:sldMkLst>
      </pc:sldChg>
      <pc:sldChg chg="modNotesTx">
        <pc:chgData name="Lippai, Marcell" userId="0b899dc4-b2fd-4572-aba9-8192e3fbc4ed" providerId="ADAL" clId="{7F665AE1-D7B1-41FB-A5EF-67920DB269F5}" dt="2020-07-21T11:57:48.935" v="2241" actId="20577"/>
        <pc:sldMkLst>
          <pc:docMk/>
          <pc:sldMk cId="1638257862" sldId="323"/>
        </pc:sldMkLst>
      </pc:sldChg>
      <pc:sldChg chg="addSp delSp modSp add modAnim modNotesTx">
        <pc:chgData name="Lippai, Marcell" userId="0b899dc4-b2fd-4572-aba9-8192e3fbc4ed" providerId="ADAL" clId="{7F665AE1-D7B1-41FB-A5EF-67920DB269F5}" dt="2020-07-21T11:57:19.205" v="2118" actId="20577"/>
        <pc:sldMkLst>
          <pc:docMk/>
          <pc:sldMk cId="650658654" sldId="326"/>
        </pc:sldMkLst>
        <pc:spChg chg="add del mod">
          <ac:chgData name="Lippai, Marcell" userId="0b899dc4-b2fd-4572-aba9-8192e3fbc4ed" providerId="ADAL" clId="{7F665AE1-D7B1-41FB-A5EF-67920DB269F5}" dt="2020-07-21T08:31:12.106" v="3"/>
          <ac:spMkLst>
            <pc:docMk/>
            <pc:sldMk cId="650658654" sldId="326"/>
            <ac:spMk id="3" creationId="{94365311-0831-449C-86B8-B0256F4F7171}"/>
          </ac:spMkLst>
        </pc:spChg>
        <pc:picChg chg="add mod">
          <ac:chgData name="Lippai, Marcell" userId="0b899dc4-b2fd-4572-aba9-8192e3fbc4ed" providerId="ADAL" clId="{7F665AE1-D7B1-41FB-A5EF-67920DB269F5}" dt="2020-07-21T08:31:24.429" v="7" actId="14100"/>
          <ac:picMkLst>
            <pc:docMk/>
            <pc:sldMk cId="650658654" sldId="326"/>
            <ac:picMk id="5" creationId="{68DC191F-D5BD-40F7-A168-2EB019071B47}"/>
          </ac:picMkLst>
        </pc:picChg>
        <pc:picChg chg="del mod">
          <ac:chgData name="Lippai, Marcell" userId="0b899dc4-b2fd-4572-aba9-8192e3fbc4ed" providerId="ADAL" clId="{7F665AE1-D7B1-41FB-A5EF-67920DB269F5}" dt="2020-07-21T08:30:34.174" v="2" actId="478"/>
          <ac:picMkLst>
            <pc:docMk/>
            <pc:sldMk cId="650658654" sldId="326"/>
            <ac:picMk id="1026" creationId="{9C65A0EE-3FB7-4BDA-9A4D-AD8461720A27}"/>
          </ac:picMkLst>
        </pc:picChg>
      </pc:sldChg>
      <pc:sldChg chg="modSp add modNotesTx">
        <pc:chgData name="Lippai, Marcell" userId="0b899dc4-b2fd-4572-aba9-8192e3fbc4ed" providerId="ADAL" clId="{7F665AE1-D7B1-41FB-A5EF-67920DB269F5}" dt="2020-07-21T08:59:16.049" v="616"/>
        <pc:sldMkLst>
          <pc:docMk/>
          <pc:sldMk cId="2203607956" sldId="327"/>
        </pc:sldMkLst>
        <pc:spChg chg="mod">
          <ac:chgData name="Lippai, Marcell" userId="0b899dc4-b2fd-4572-aba9-8192e3fbc4ed" providerId="ADAL" clId="{7F665AE1-D7B1-41FB-A5EF-67920DB269F5}" dt="2020-07-21T08:35:34.813" v="79" actId="20577"/>
          <ac:spMkLst>
            <pc:docMk/>
            <pc:sldMk cId="2203607956" sldId="327"/>
            <ac:spMk id="2" creationId="{FCEF6FBA-D5B5-4C4F-80DA-A4BE74011C97}"/>
          </ac:spMkLst>
        </pc:spChg>
        <pc:spChg chg="mod">
          <ac:chgData name="Lippai, Marcell" userId="0b899dc4-b2fd-4572-aba9-8192e3fbc4ed" providerId="ADAL" clId="{7F665AE1-D7B1-41FB-A5EF-67920DB269F5}" dt="2020-07-21T08:59:16.049" v="616"/>
          <ac:spMkLst>
            <pc:docMk/>
            <pc:sldMk cId="2203607956" sldId="327"/>
            <ac:spMk id="3" creationId="{87C543FB-30AF-4C5A-8AFB-CDB55B962923}"/>
          </ac:spMkLst>
        </pc:spChg>
      </pc:sldChg>
      <pc:sldChg chg="addSp delSp modSp add">
        <pc:chgData name="Lippai, Marcell" userId="0b899dc4-b2fd-4572-aba9-8192e3fbc4ed" providerId="ADAL" clId="{7F665AE1-D7B1-41FB-A5EF-67920DB269F5}" dt="2020-07-21T09:04:11.034" v="649" actId="12"/>
        <pc:sldMkLst>
          <pc:docMk/>
          <pc:sldMk cId="1739071146" sldId="328"/>
        </pc:sldMkLst>
        <pc:spChg chg="mod">
          <ac:chgData name="Lippai, Marcell" userId="0b899dc4-b2fd-4572-aba9-8192e3fbc4ed" providerId="ADAL" clId="{7F665AE1-D7B1-41FB-A5EF-67920DB269F5}" dt="2020-07-21T09:01:03.701" v="647" actId="20577"/>
          <ac:spMkLst>
            <pc:docMk/>
            <pc:sldMk cId="1739071146" sldId="328"/>
            <ac:spMk id="2" creationId="{FCEF6FBA-D5B5-4C4F-80DA-A4BE74011C97}"/>
          </ac:spMkLst>
        </pc:spChg>
        <pc:spChg chg="mod">
          <ac:chgData name="Lippai, Marcell" userId="0b899dc4-b2fd-4572-aba9-8192e3fbc4ed" providerId="ADAL" clId="{7F665AE1-D7B1-41FB-A5EF-67920DB269F5}" dt="2020-07-21T09:04:11.034" v="649" actId="12"/>
          <ac:spMkLst>
            <pc:docMk/>
            <pc:sldMk cId="1739071146" sldId="328"/>
            <ac:spMk id="3" creationId="{87C543FB-30AF-4C5A-8AFB-CDB55B962923}"/>
          </ac:spMkLst>
        </pc:spChg>
        <pc:spChg chg="add del">
          <ac:chgData name="Lippai, Marcell" userId="0b899dc4-b2fd-4572-aba9-8192e3fbc4ed" providerId="ADAL" clId="{7F665AE1-D7B1-41FB-A5EF-67920DB269F5}" dt="2020-07-21T08:39:53.768" v="195"/>
          <ac:spMkLst>
            <pc:docMk/>
            <pc:sldMk cId="1739071146" sldId="328"/>
            <ac:spMk id="5" creationId="{9080FAA4-EA2E-4601-B74F-50C4CD10C648}"/>
          </ac:spMkLst>
        </pc:spChg>
      </pc:sldChg>
      <pc:sldChg chg="addSp delSp modSp add modNotesTx">
        <pc:chgData name="Lippai, Marcell" userId="0b899dc4-b2fd-4572-aba9-8192e3fbc4ed" providerId="ADAL" clId="{7F665AE1-D7B1-41FB-A5EF-67920DB269F5}" dt="2020-07-21T09:32:58.438" v="765" actId="20577"/>
        <pc:sldMkLst>
          <pc:docMk/>
          <pc:sldMk cId="3245975360" sldId="329"/>
        </pc:sldMkLst>
        <pc:spChg chg="mod">
          <ac:chgData name="Lippai, Marcell" userId="0b899dc4-b2fd-4572-aba9-8192e3fbc4ed" providerId="ADAL" clId="{7F665AE1-D7B1-41FB-A5EF-67920DB269F5}" dt="2020-07-21T08:42:24.676" v="343" actId="20577"/>
          <ac:spMkLst>
            <pc:docMk/>
            <pc:sldMk cId="3245975360" sldId="329"/>
            <ac:spMk id="2" creationId="{FCEF6FBA-D5B5-4C4F-80DA-A4BE74011C97}"/>
          </ac:spMkLst>
        </pc:spChg>
        <pc:spChg chg="add del mod">
          <ac:chgData name="Lippai, Marcell" userId="0b899dc4-b2fd-4572-aba9-8192e3fbc4ed" providerId="ADAL" clId="{7F665AE1-D7B1-41FB-A5EF-67920DB269F5}" dt="2020-07-21T09:32:58.438" v="765" actId="20577"/>
          <ac:spMkLst>
            <pc:docMk/>
            <pc:sldMk cId="3245975360" sldId="329"/>
            <ac:spMk id="3" creationId="{87C543FB-30AF-4C5A-8AFB-CDB55B962923}"/>
          </ac:spMkLst>
        </pc:spChg>
        <pc:spChg chg="add del">
          <ac:chgData name="Lippai, Marcell" userId="0b899dc4-b2fd-4572-aba9-8192e3fbc4ed" providerId="ADAL" clId="{7F665AE1-D7B1-41FB-A5EF-67920DB269F5}" dt="2020-07-21T08:41:14.030" v="278"/>
          <ac:spMkLst>
            <pc:docMk/>
            <pc:sldMk cId="3245975360" sldId="329"/>
            <ac:spMk id="5" creationId="{8E5BF959-80E6-44B4-882D-A49ABF085C4A}"/>
          </ac:spMkLst>
        </pc:spChg>
      </pc:sldChg>
      <pc:sldChg chg="modSp add modNotesTx">
        <pc:chgData name="Lippai, Marcell" userId="0b899dc4-b2fd-4572-aba9-8192e3fbc4ed" providerId="ADAL" clId="{7F665AE1-D7B1-41FB-A5EF-67920DB269F5}" dt="2020-07-21T09:32:24.348" v="715" actId="20577"/>
        <pc:sldMkLst>
          <pc:docMk/>
          <pc:sldMk cId="19323637" sldId="330"/>
        </pc:sldMkLst>
        <pc:spChg chg="mod">
          <ac:chgData name="Lippai, Marcell" userId="0b899dc4-b2fd-4572-aba9-8192e3fbc4ed" providerId="ADAL" clId="{7F665AE1-D7B1-41FB-A5EF-67920DB269F5}" dt="2020-07-21T09:09:39.347" v="705" actId="20577"/>
          <ac:spMkLst>
            <pc:docMk/>
            <pc:sldMk cId="19323637" sldId="330"/>
            <ac:spMk id="2" creationId="{FCEF6FBA-D5B5-4C4F-80DA-A4BE74011C97}"/>
          </ac:spMkLst>
        </pc:spChg>
        <pc:spChg chg="mod">
          <ac:chgData name="Lippai, Marcell" userId="0b899dc4-b2fd-4572-aba9-8192e3fbc4ed" providerId="ADAL" clId="{7F665AE1-D7B1-41FB-A5EF-67920DB269F5}" dt="2020-07-21T09:06:45.881" v="695"/>
          <ac:spMkLst>
            <pc:docMk/>
            <pc:sldMk cId="19323637" sldId="330"/>
            <ac:spMk id="3" creationId="{87C543FB-30AF-4C5A-8AFB-CDB55B962923}"/>
          </ac:spMkLst>
        </pc:spChg>
      </pc:sldChg>
      <pc:sldChg chg="modSp add ord modNotesTx">
        <pc:chgData name="Lippai, Marcell" userId="0b899dc4-b2fd-4572-aba9-8192e3fbc4ed" providerId="ADAL" clId="{7F665AE1-D7B1-41FB-A5EF-67920DB269F5}" dt="2020-07-21T11:45:02.686" v="777" actId="20577"/>
        <pc:sldMkLst>
          <pc:docMk/>
          <pc:sldMk cId="3384443450" sldId="331"/>
        </pc:sldMkLst>
        <pc:spChg chg="mod">
          <ac:chgData name="Lippai, Marcell" userId="0b899dc4-b2fd-4572-aba9-8192e3fbc4ed" providerId="ADAL" clId="{7F665AE1-D7B1-41FB-A5EF-67920DB269F5}" dt="2020-07-21T11:45:00.241" v="776" actId="20577"/>
          <ac:spMkLst>
            <pc:docMk/>
            <pc:sldMk cId="3384443450" sldId="331"/>
            <ac:spMk id="2" creationId="{FCEF6FBA-D5B5-4C4F-80DA-A4BE74011C97}"/>
          </ac:spMkLst>
        </pc:spChg>
      </pc:sldChg>
      <pc:sldChg chg="modSp add">
        <pc:chgData name="Lippai, Marcell" userId="0b899dc4-b2fd-4572-aba9-8192e3fbc4ed" providerId="ADAL" clId="{7F665AE1-D7B1-41FB-A5EF-67920DB269F5}" dt="2020-07-21T11:48:20.607" v="894" actId="20577"/>
        <pc:sldMkLst>
          <pc:docMk/>
          <pc:sldMk cId="2642107567" sldId="332"/>
        </pc:sldMkLst>
        <pc:spChg chg="mod">
          <ac:chgData name="Lippai, Marcell" userId="0b899dc4-b2fd-4572-aba9-8192e3fbc4ed" providerId="ADAL" clId="{7F665AE1-D7B1-41FB-A5EF-67920DB269F5}" dt="2020-07-21T11:47:46.119" v="803" actId="20577"/>
          <ac:spMkLst>
            <pc:docMk/>
            <pc:sldMk cId="2642107567" sldId="332"/>
            <ac:spMk id="2" creationId="{FCEF6FBA-D5B5-4C4F-80DA-A4BE74011C97}"/>
          </ac:spMkLst>
        </pc:spChg>
        <pc:spChg chg="mod">
          <ac:chgData name="Lippai, Marcell" userId="0b899dc4-b2fd-4572-aba9-8192e3fbc4ed" providerId="ADAL" clId="{7F665AE1-D7B1-41FB-A5EF-67920DB269F5}" dt="2020-07-21T11:48:20.607" v="894" actId="20577"/>
          <ac:spMkLst>
            <pc:docMk/>
            <pc:sldMk cId="2642107567" sldId="332"/>
            <ac:spMk id="3" creationId="{87C543FB-30AF-4C5A-8AFB-CDB55B96292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7C8A55-2B80-4A5C-897A-9E4B5A46911A}" type="datetimeFigureOut">
              <a:rPr lang="nl-BE" smtClean="0"/>
              <a:t>21/07/2020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B259F-C9F4-4AB0-A68B-7E80D21ED19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58313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jp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D5B9CD-91BE-4ECD-A8F5-751D0AD9A0CE}" type="datetimeFigureOut">
              <a:rPr lang="nl-BE" smtClean="0"/>
              <a:t>21/07/2020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A3CD19-6EB2-4B13-A315-EEB1AD09EA1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7954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77315" rtl="0" eaLnBrk="1" latinLnBrk="0" hangingPunct="1">
      <a:defRPr sz="889" kern="1200">
        <a:solidFill>
          <a:schemeClr val="tx1"/>
        </a:solidFill>
        <a:latin typeface="+mn-lt"/>
        <a:ea typeface="+mn-ea"/>
        <a:cs typeface="+mn-cs"/>
      </a:defRPr>
    </a:lvl1pPr>
    <a:lvl2pPr marL="338657" algn="l" defTabSz="677315" rtl="0" eaLnBrk="1" latinLnBrk="0" hangingPunct="1">
      <a:defRPr sz="889" kern="1200">
        <a:solidFill>
          <a:schemeClr val="tx1"/>
        </a:solidFill>
        <a:latin typeface="+mn-lt"/>
        <a:ea typeface="+mn-ea"/>
        <a:cs typeface="+mn-cs"/>
      </a:defRPr>
    </a:lvl2pPr>
    <a:lvl3pPr marL="677315" algn="l" defTabSz="677315" rtl="0" eaLnBrk="1" latinLnBrk="0" hangingPunct="1">
      <a:defRPr sz="889" kern="1200">
        <a:solidFill>
          <a:schemeClr val="tx1"/>
        </a:solidFill>
        <a:latin typeface="+mn-lt"/>
        <a:ea typeface="+mn-ea"/>
        <a:cs typeface="+mn-cs"/>
      </a:defRPr>
    </a:lvl3pPr>
    <a:lvl4pPr marL="1015971" algn="l" defTabSz="677315" rtl="0" eaLnBrk="1" latinLnBrk="0" hangingPunct="1">
      <a:defRPr sz="889" kern="1200">
        <a:solidFill>
          <a:schemeClr val="tx1"/>
        </a:solidFill>
        <a:latin typeface="+mn-lt"/>
        <a:ea typeface="+mn-ea"/>
        <a:cs typeface="+mn-cs"/>
      </a:defRPr>
    </a:lvl4pPr>
    <a:lvl5pPr marL="1354630" algn="l" defTabSz="677315" rtl="0" eaLnBrk="1" latinLnBrk="0" hangingPunct="1">
      <a:defRPr sz="889" kern="1200">
        <a:solidFill>
          <a:schemeClr val="tx1"/>
        </a:solidFill>
        <a:latin typeface="+mn-lt"/>
        <a:ea typeface="+mn-ea"/>
        <a:cs typeface="+mn-cs"/>
      </a:defRPr>
    </a:lvl5pPr>
    <a:lvl6pPr marL="1693286" algn="l" defTabSz="677315" rtl="0" eaLnBrk="1" latinLnBrk="0" hangingPunct="1">
      <a:defRPr sz="889" kern="1200">
        <a:solidFill>
          <a:schemeClr val="tx1"/>
        </a:solidFill>
        <a:latin typeface="+mn-lt"/>
        <a:ea typeface="+mn-ea"/>
        <a:cs typeface="+mn-cs"/>
      </a:defRPr>
    </a:lvl6pPr>
    <a:lvl7pPr marL="2031943" algn="l" defTabSz="677315" rtl="0" eaLnBrk="1" latinLnBrk="0" hangingPunct="1">
      <a:defRPr sz="889" kern="1200">
        <a:solidFill>
          <a:schemeClr val="tx1"/>
        </a:solidFill>
        <a:latin typeface="+mn-lt"/>
        <a:ea typeface="+mn-ea"/>
        <a:cs typeface="+mn-cs"/>
      </a:defRPr>
    </a:lvl7pPr>
    <a:lvl8pPr marL="2370601" algn="l" defTabSz="677315" rtl="0" eaLnBrk="1" latinLnBrk="0" hangingPunct="1">
      <a:defRPr sz="889" kern="1200">
        <a:solidFill>
          <a:schemeClr val="tx1"/>
        </a:solidFill>
        <a:latin typeface="+mn-lt"/>
        <a:ea typeface="+mn-ea"/>
        <a:cs typeface="+mn-cs"/>
      </a:defRPr>
    </a:lvl8pPr>
    <a:lvl9pPr marL="2709258" algn="l" defTabSz="677315" rtl="0" eaLnBrk="1" latinLnBrk="0" hangingPunct="1">
      <a:defRPr sz="88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0497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302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05940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Balázs: </a:t>
            </a:r>
            <a:r>
              <a:rPr lang="en-US" dirty="0">
                <a:ea typeface="Avenir Book" charset="0"/>
                <a:cs typeface="Avenir Book" charset="0"/>
              </a:rPr>
              <a:t>Clear vision and timing on how to proceed</a:t>
            </a:r>
            <a:r>
              <a:rPr lang="hu-HU" dirty="0">
                <a:ea typeface="Avenir Book" charset="0"/>
                <a:cs typeface="Avenir Book" charset="0"/>
              </a:rPr>
              <a:t>, </a:t>
            </a:r>
            <a:r>
              <a:rPr lang="en-US" dirty="0">
                <a:ea typeface="Avenir Book" charset="0"/>
                <a:cs typeface="Avenir Book" charset="0"/>
              </a:rPr>
              <a:t>Communicates to stakeholders</a:t>
            </a:r>
            <a:r>
              <a:rPr lang="hu-HU" dirty="0">
                <a:ea typeface="Avenir Book" charset="0"/>
                <a:cs typeface="Avenir Book" charset="0"/>
              </a:rPr>
              <a:t>, </a:t>
            </a:r>
            <a:r>
              <a:rPr lang="en-US" dirty="0">
                <a:ea typeface="Avenir Book" charset="0"/>
                <a:cs typeface="Avenir Book" charset="0"/>
              </a:rPr>
              <a:t>Staffing resources</a:t>
            </a:r>
          </a:p>
          <a:p>
            <a:r>
              <a:rPr lang="hu-HU" dirty="0"/>
              <a:t>Martin: </a:t>
            </a:r>
            <a:r>
              <a:rPr lang="nl-BE" dirty="0"/>
              <a:t>Analyses and </a:t>
            </a:r>
            <a:r>
              <a:rPr lang="nl-BE" dirty="0" err="1"/>
              <a:t>decomposes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requirements</a:t>
            </a:r>
            <a:r>
              <a:rPr lang="hu-HU" dirty="0"/>
              <a:t>, </a:t>
            </a:r>
            <a:r>
              <a:rPr lang="en-US" dirty="0">
                <a:ea typeface="Avenir Book" charset="0"/>
                <a:cs typeface="Avenir Book" charset="0"/>
              </a:rPr>
              <a:t>Communicates to users and stakeholders</a:t>
            </a:r>
            <a:r>
              <a:rPr lang="hu-HU" dirty="0">
                <a:ea typeface="Avenir Book" charset="0"/>
                <a:cs typeface="Avenir Book" charset="0"/>
              </a:rPr>
              <a:t>, </a:t>
            </a:r>
            <a:r>
              <a:rPr lang="en-US" dirty="0">
                <a:ea typeface="Avenir Book" charset="0"/>
                <a:cs typeface="Avenir Book" charset="0"/>
              </a:rPr>
              <a:t>Prioritizes </a:t>
            </a:r>
            <a:r>
              <a:rPr lang="hu-HU" dirty="0" err="1">
                <a:ea typeface="Avenir Book" charset="0"/>
                <a:cs typeface="Avenir Book" charset="0"/>
              </a:rPr>
              <a:t>what</a:t>
            </a:r>
            <a:r>
              <a:rPr lang="hu-HU" dirty="0">
                <a:ea typeface="Avenir Book" charset="0"/>
                <a:cs typeface="Avenir Book" charset="0"/>
              </a:rPr>
              <a:t> </a:t>
            </a:r>
            <a:r>
              <a:rPr lang="hu-HU" dirty="0" err="1">
                <a:ea typeface="Avenir Book" charset="0"/>
                <a:cs typeface="Avenir Book" charset="0"/>
              </a:rPr>
              <a:t>we’ll</a:t>
            </a:r>
            <a:r>
              <a:rPr lang="hu-HU" dirty="0">
                <a:ea typeface="Avenir Book" charset="0"/>
                <a:cs typeface="Avenir Book" charset="0"/>
              </a:rPr>
              <a:t> </a:t>
            </a:r>
            <a:r>
              <a:rPr lang="hu-HU" dirty="0" err="1">
                <a:ea typeface="Avenir Book" charset="0"/>
                <a:cs typeface="Avenir Book" charset="0"/>
              </a:rPr>
              <a:t>work</a:t>
            </a:r>
            <a:r>
              <a:rPr lang="hu-HU" dirty="0">
                <a:ea typeface="Avenir Book" charset="0"/>
                <a:cs typeface="Avenir Book" charset="0"/>
              </a:rPr>
              <a:t> </a:t>
            </a:r>
            <a:r>
              <a:rPr lang="hu-HU" dirty="0" err="1">
                <a:ea typeface="Avenir Book" charset="0"/>
                <a:cs typeface="Avenir Book" charset="0"/>
              </a:rPr>
              <a:t>on</a:t>
            </a:r>
            <a:r>
              <a:rPr lang="hu-HU" dirty="0">
                <a:ea typeface="Avenir Book" charset="0"/>
                <a:cs typeface="Avenir Book" charset="0"/>
              </a:rPr>
              <a:t>, </a:t>
            </a:r>
            <a:r>
              <a:rPr lang="hu-HU" dirty="0"/>
              <a:t>Testing and </a:t>
            </a:r>
            <a:r>
              <a:rPr lang="hu-HU" dirty="0" err="1"/>
              <a:t>validation</a:t>
            </a:r>
            <a:r>
              <a:rPr lang="hu-HU" dirty="0"/>
              <a:t> of </a:t>
            </a:r>
            <a:r>
              <a:rPr lang="hu-HU" dirty="0" err="1"/>
              <a:t>developed</a:t>
            </a:r>
            <a:r>
              <a:rPr lang="hu-HU" dirty="0"/>
              <a:t> </a:t>
            </a:r>
            <a:r>
              <a:rPr lang="hu-HU" dirty="0" err="1"/>
              <a:t>funcitional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r>
              <a:rPr lang="hu-HU" dirty="0"/>
              <a:t>, </a:t>
            </a:r>
            <a:r>
              <a:rPr lang="nl-BE" dirty="0" err="1"/>
              <a:t>Suggest</a:t>
            </a:r>
            <a:r>
              <a:rPr lang="hu-HU" dirty="0"/>
              <a:t>s</a:t>
            </a:r>
            <a:r>
              <a:rPr lang="nl-BE" dirty="0"/>
              <a:t> </a:t>
            </a:r>
            <a:r>
              <a:rPr lang="nl-BE" dirty="0" err="1"/>
              <a:t>optimalization</a:t>
            </a:r>
            <a:r>
              <a:rPr lang="nl-BE" dirty="0"/>
              <a:t> and changes</a:t>
            </a:r>
            <a:endParaRPr lang="hu-HU" dirty="0"/>
          </a:p>
          <a:p>
            <a:r>
              <a:rPr lang="hu-HU" dirty="0"/>
              <a:t>Ágoston, János: </a:t>
            </a:r>
            <a:r>
              <a:rPr lang="nl-BE" dirty="0" err="1">
                <a:solidFill>
                  <a:schemeClr val="tx1"/>
                </a:solidFill>
              </a:rPr>
              <a:t>Develops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new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features</a:t>
            </a:r>
            <a:r>
              <a:rPr lang="hu-HU" dirty="0">
                <a:solidFill>
                  <a:schemeClr val="tx1"/>
                </a:solidFill>
              </a:rPr>
              <a:t>&amp;</a:t>
            </a:r>
            <a:r>
              <a:rPr lang="nl-BE" dirty="0" err="1">
                <a:solidFill>
                  <a:schemeClr val="tx1"/>
                </a:solidFill>
              </a:rPr>
              <a:t>functionalities</a:t>
            </a:r>
            <a:r>
              <a:rPr lang="hu-HU" dirty="0">
                <a:solidFill>
                  <a:schemeClr val="tx1"/>
                </a:solidFill>
              </a:rPr>
              <a:t>, </a:t>
            </a:r>
            <a:r>
              <a:rPr lang="hu-HU" dirty="0" err="1">
                <a:solidFill>
                  <a:schemeClr val="tx1"/>
                </a:solidFill>
              </a:rPr>
              <a:t>Troubleshooting</a:t>
            </a:r>
            <a:r>
              <a:rPr lang="hu-HU" dirty="0">
                <a:solidFill>
                  <a:schemeClr val="tx1"/>
                </a:solidFill>
              </a:rPr>
              <a:t> of </a:t>
            </a:r>
            <a:r>
              <a:rPr lang="hu-HU" dirty="0" err="1">
                <a:solidFill>
                  <a:schemeClr val="tx1"/>
                </a:solidFill>
              </a:rPr>
              <a:t>technical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issues</a:t>
            </a:r>
            <a:r>
              <a:rPr lang="hu-HU" dirty="0">
                <a:solidFill>
                  <a:schemeClr val="tx1"/>
                </a:solidFill>
              </a:rPr>
              <a:t>, </a:t>
            </a:r>
            <a:r>
              <a:rPr lang="nl-BE" dirty="0" err="1">
                <a:solidFill>
                  <a:schemeClr val="tx1"/>
                </a:solidFill>
              </a:rPr>
              <a:t>Guards</a:t>
            </a:r>
            <a:r>
              <a:rPr lang="nl-BE" dirty="0">
                <a:solidFill>
                  <a:schemeClr val="tx1"/>
                </a:solidFill>
              </a:rPr>
              <a:t> </a:t>
            </a:r>
            <a:r>
              <a:rPr lang="nl-BE" dirty="0" err="1">
                <a:solidFill>
                  <a:schemeClr val="tx1"/>
                </a:solidFill>
              </a:rPr>
              <a:t>technical</a:t>
            </a:r>
            <a:r>
              <a:rPr lang="nl-BE" dirty="0">
                <a:solidFill>
                  <a:schemeClr val="tx1"/>
                </a:solidFill>
              </a:rPr>
              <a:t> code and </a:t>
            </a:r>
            <a:r>
              <a:rPr lang="nl-BE" dirty="0" err="1">
                <a:solidFill>
                  <a:schemeClr val="tx1"/>
                </a:solidFill>
              </a:rPr>
              <a:t>architecture</a:t>
            </a:r>
            <a:r>
              <a:rPr lang="hu-HU" dirty="0">
                <a:solidFill>
                  <a:schemeClr val="tx1"/>
                </a:solidFill>
              </a:rPr>
              <a:t>, </a:t>
            </a:r>
            <a:r>
              <a:rPr lang="hu-HU" dirty="0" err="1">
                <a:solidFill>
                  <a:schemeClr val="tx1"/>
                </a:solidFill>
              </a:rPr>
              <a:t>Creates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estimations</a:t>
            </a:r>
            <a:r>
              <a:rPr lang="hu-HU" dirty="0">
                <a:solidFill>
                  <a:schemeClr val="tx1"/>
                </a:solidFill>
              </a:rPr>
              <a:t> and </a:t>
            </a:r>
            <a:r>
              <a:rPr lang="hu-HU" dirty="0" err="1">
                <a:solidFill>
                  <a:schemeClr val="tx1"/>
                </a:solidFill>
              </a:rPr>
              <a:t>does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feasibility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checks</a:t>
            </a:r>
            <a:endParaRPr lang="hu-HU" dirty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</a:rPr>
              <a:t>Marcell: </a:t>
            </a:r>
            <a:r>
              <a:rPr lang="hu-HU" dirty="0" err="1">
                <a:solidFill>
                  <a:schemeClr val="tx1"/>
                </a:solidFill>
              </a:rPr>
              <a:t>Creates</a:t>
            </a:r>
            <a:r>
              <a:rPr lang="hu-HU" dirty="0">
                <a:solidFill>
                  <a:schemeClr val="tx1"/>
                </a:solidFill>
              </a:rPr>
              <a:t> and </a:t>
            </a:r>
            <a:r>
              <a:rPr lang="hu-HU" dirty="0" err="1">
                <a:solidFill>
                  <a:schemeClr val="tx1"/>
                </a:solidFill>
              </a:rPr>
              <a:t>publishes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content</a:t>
            </a:r>
            <a:r>
              <a:rPr lang="hu-HU" dirty="0">
                <a:solidFill>
                  <a:schemeClr val="tx1"/>
                </a:solidFill>
              </a:rPr>
              <a:t>, </a:t>
            </a:r>
            <a:r>
              <a:rPr lang="hu-HU" dirty="0" err="1">
                <a:solidFill>
                  <a:schemeClr val="tx1"/>
                </a:solidFill>
              </a:rPr>
              <a:t>guards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quality</a:t>
            </a:r>
            <a:r>
              <a:rPr lang="hu-HU" dirty="0">
                <a:solidFill>
                  <a:schemeClr val="tx1"/>
                </a:solidFill>
              </a:rPr>
              <a:t> and SEO of </a:t>
            </a:r>
            <a:r>
              <a:rPr lang="hu-HU" dirty="0" err="1">
                <a:solidFill>
                  <a:schemeClr val="tx1"/>
                </a:solidFill>
              </a:rPr>
              <a:t>website</a:t>
            </a:r>
            <a:r>
              <a:rPr lang="hu-HU" dirty="0">
                <a:solidFill>
                  <a:schemeClr val="tx1"/>
                </a:solidFill>
              </a:rPr>
              <a:t>, </a:t>
            </a:r>
            <a:r>
              <a:rPr lang="hu-HU" dirty="0" err="1">
                <a:solidFill>
                  <a:schemeClr val="tx1"/>
                </a:solidFill>
              </a:rPr>
              <a:t>helps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rolling</a:t>
            </a:r>
            <a:r>
              <a:rPr lang="hu-HU" dirty="0">
                <a:solidFill>
                  <a:schemeClr val="tx1"/>
                </a:solidFill>
              </a:rPr>
              <a:t> out </a:t>
            </a:r>
            <a:r>
              <a:rPr lang="hu-HU" dirty="0" err="1">
                <a:solidFill>
                  <a:schemeClr val="tx1"/>
                </a:solidFill>
              </a:rPr>
              <a:t>content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modifications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for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new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features</a:t>
            </a:r>
            <a:r>
              <a:rPr lang="hu-HU" dirty="0">
                <a:solidFill>
                  <a:schemeClr val="tx1"/>
                </a:solidFill>
              </a:rPr>
              <a:t>, </a:t>
            </a:r>
            <a:r>
              <a:rPr lang="hu-HU" dirty="0" err="1">
                <a:solidFill>
                  <a:schemeClr val="tx1"/>
                </a:solidFill>
              </a:rPr>
              <a:t>develops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new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features</a:t>
            </a:r>
            <a:endParaRPr lang="nl-BE" dirty="0">
              <a:solidFill>
                <a:schemeClr val="tx1"/>
              </a:solidFill>
            </a:endParaRPr>
          </a:p>
          <a:p>
            <a:endParaRPr lang="hu-HU" dirty="0"/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Clr>
                <a:srgbClr val="EC2227"/>
              </a:buClr>
              <a:buFont typeface="Lucida Sans" panose="020B0602030504020204" pitchFamily="34" charset="0"/>
              <a:buChar char="›"/>
            </a:pPr>
            <a:endParaRPr lang="nl-BE" dirty="0"/>
          </a:p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9949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28359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48334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957464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40129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9281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94173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Module</a:t>
            </a:r>
            <a:endParaRPr lang="hu-HU" dirty="0"/>
          </a:p>
          <a:p>
            <a:r>
              <a:rPr lang="hu-HU" dirty="0" err="1"/>
              <a:t>Available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sitecore</a:t>
            </a:r>
            <a:r>
              <a:rPr lang="hu-HU" dirty="0"/>
              <a:t> </a:t>
            </a:r>
            <a:r>
              <a:rPr lang="hu-HU" dirty="0" err="1"/>
              <a:t>marketplace</a:t>
            </a:r>
            <a:endParaRPr lang="hu-HU" dirty="0"/>
          </a:p>
          <a:p>
            <a:r>
              <a:rPr lang="hu-HU" dirty="0" err="1"/>
              <a:t>Easily</a:t>
            </a:r>
            <a:r>
              <a:rPr lang="hu-HU" dirty="0"/>
              <a:t> </a:t>
            </a:r>
            <a:r>
              <a:rPr lang="hu-HU" dirty="0" err="1"/>
              <a:t>installable</a:t>
            </a:r>
            <a:endParaRPr lang="hu-HU" dirty="0"/>
          </a:p>
          <a:p>
            <a:r>
              <a:rPr lang="hu-HU" dirty="0" err="1"/>
              <a:t>Feature</a:t>
            </a:r>
            <a:r>
              <a:rPr lang="hu-HU" dirty="0"/>
              <a:t> </a:t>
            </a:r>
            <a:r>
              <a:rPr lang="hu-HU" dirty="0" err="1"/>
              <a:t>rich</a:t>
            </a:r>
            <a:r>
              <a:rPr lang="hu-HU" dirty="0"/>
              <a:t> </a:t>
            </a:r>
            <a:r>
              <a:rPr lang="hu-HU" dirty="0" err="1"/>
              <a:t>ise</a:t>
            </a:r>
            <a:endParaRPr lang="hu-HU" dirty="0"/>
          </a:p>
          <a:p>
            <a:r>
              <a:rPr lang="hu-HU" dirty="0" err="1"/>
              <a:t>Allows</a:t>
            </a:r>
            <a:r>
              <a:rPr lang="hu-HU" dirty="0"/>
              <a:t> </a:t>
            </a:r>
            <a:r>
              <a:rPr lang="hu-HU" dirty="0" err="1"/>
              <a:t>debugging</a:t>
            </a:r>
            <a:endParaRPr lang="hu-HU" dirty="0"/>
          </a:p>
          <a:p>
            <a:r>
              <a:rPr lang="hu-HU" dirty="0" err="1"/>
              <a:t>Watching</a:t>
            </a:r>
            <a:r>
              <a:rPr lang="hu-HU" dirty="0"/>
              <a:t> </a:t>
            </a:r>
            <a:r>
              <a:rPr lang="hu-HU" dirty="0" err="1"/>
              <a:t>variables</a:t>
            </a:r>
            <a:endParaRPr lang="hu-HU" dirty="0"/>
          </a:p>
          <a:p>
            <a:r>
              <a:rPr lang="hu-HU" dirty="0" err="1"/>
              <a:t>Pausing</a:t>
            </a:r>
            <a:r>
              <a:rPr lang="hu-HU" dirty="0"/>
              <a:t> </a:t>
            </a:r>
            <a:r>
              <a:rPr lang="hu-HU" dirty="0" err="1"/>
              <a:t>code</a:t>
            </a:r>
            <a:r>
              <a:rPr lang="hu-HU" dirty="0"/>
              <a:t> </a:t>
            </a:r>
            <a:r>
              <a:rPr lang="hu-HU" dirty="0" err="1"/>
              <a:t>execution</a:t>
            </a:r>
            <a:endParaRPr lang="hu-HU" dirty="0"/>
          </a:p>
          <a:p>
            <a:r>
              <a:rPr lang="hu-HU" dirty="0" err="1"/>
              <a:t>Console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dirty="0" err="1"/>
              <a:t>opened</a:t>
            </a:r>
            <a:r>
              <a:rPr lang="hu-HU" dirty="0"/>
              <a:t> </a:t>
            </a:r>
            <a:r>
              <a:rPr lang="hu-HU" dirty="0" err="1"/>
              <a:t>anywhere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content</a:t>
            </a:r>
            <a:r>
              <a:rPr lang="hu-HU" dirty="0"/>
              <a:t> editor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47110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There’s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constant </a:t>
            </a:r>
            <a:r>
              <a:rPr lang="hu-HU" dirty="0" err="1"/>
              <a:t>struggle</a:t>
            </a:r>
            <a:r>
              <a:rPr lang="hu-HU" dirty="0"/>
              <a:t> </a:t>
            </a:r>
            <a:r>
              <a:rPr lang="hu-HU" dirty="0" err="1"/>
              <a:t>whether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a </a:t>
            </a:r>
            <a:r>
              <a:rPr lang="hu-HU" dirty="0" err="1"/>
              <a:t>mundane</a:t>
            </a:r>
            <a:r>
              <a:rPr lang="hu-HU" dirty="0"/>
              <a:t> </a:t>
            </a:r>
            <a:r>
              <a:rPr lang="hu-HU" dirty="0" err="1"/>
              <a:t>task</a:t>
            </a:r>
            <a:r>
              <a:rPr lang="hu-HU" dirty="0"/>
              <a:t> </a:t>
            </a:r>
            <a:r>
              <a:rPr lang="hu-HU" dirty="0" err="1"/>
              <a:t>manually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put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affort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automate</a:t>
            </a:r>
            <a:r>
              <a:rPr lang="hu-HU" dirty="0"/>
              <a:t> </a:t>
            </a:r>
            <a:r>
              <a:rPr lang="hu-HU" dirty="0" err="1"/>
              <a:t>it</a:t>
            </a:r>
            <a:endParaRPr lang="hu-HU" dirty="0"/>
          </a:p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17828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Here’s</a:t>
            </a:r>
            <a:r>
              <a:rPr lang="hu-HU" dirty="0"/>
              <a:t> an </a:t>
            </a:r>
            <a:r>
              <a:rPr lang="hu-HU" dirty="0" err="1"/>
              <a:t>example</a:t>
            </a:r>
            <a:r>
              <a:rPr lang="hu-HU" dirty="0"/>
              <a:t> of </a:t>
            </a:r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much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get</a:t>
            </a:r>
            <a:endParaRPr lang="hu-HU" dirty="0"/>
          </a:p>
          <a:p>
            <a:r>
              <a:rPr lang="hu-HU" dirty="0"/>
              <a:t>Top </a:t>
            </a:r>
            <a:r>
              <a:rPr lang="hu-HU" dirty="0" err="1"/>
              <a:t>right</a:t>
            </a:r>
            <a:r>
              <a:rPr lang="hu-HU" dirty="0"/>
              <a:t> is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manual</a:t>
            </a:r>
            <a:r>
              <a:rPr lang="hu-HU" dirty="0"/>
              <a:t> </a:t>
            </a:r>
            <a:r>
              <a:rPr lang="hu-HU" dirty="0" err="1"/>
              <a:t>way</a:t>
            </a:r>
            <a:endParaRPr lang="hu-HU" dirty="0"/>
          </a:p>
          <a:p>
            <a:r>
              <a:rPr lang="hu-HU" dirty="0" err="1"/>
              <a:t>Bottom</a:t>
            </a:r>
            <a:r>
              <a:rPr lang="hu-HU" dirty="0"/>
              <a:t> </a:t>
            </a:r>
            <a:r>
              <a:rPr lang="hu-HU" dirty="0" err="1"/>
              <a:t>left</a:t>
            </a:r>
            <a:r>
              <a:rPr lang="hu-HU" dirty="0"/>
              <a:t> is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automated</a:t>
            </a:r>
            <a:r>
              <a:rPr lang="hu-HU" dirty="0"/>
              <a:t> script </a:t>
            </a:r>
            <a:r>
              <a:rPr lang="hu-HU" dirty="0" err="1"/>
              <a:t>available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a context </a:t>
            </a:r>
            <a:r>
              <a:rPr lang="hu-HU" dirty="0" err="1"/>
              <a:t>menu</a:t>
            </a:r>
            <a:endParaRPr lang="hu-HU" dirty="0"/>
          </a:p>
          <a:p>
            <a:endParaRPr lang="hu-HU" dirty="0"/>
          </a:p>
          <a:p>
            <a:r>
              <a:rPr lang="hu-HU" dirty="0" err="1"/>
              <a:t>On</a:t>
            </a:r>
            <a:r>
              <a:rPr lang="hu-HU" dirty="0"/>
              <a:t> a </a:t>
            </a:r>
            <a:r>
              <a:rPr lang="hu-HU" dirty="0" err="1"/>
              <a:t>new</a:t>
            </a:r>
            <a:r>
              <a:rPr lang="hu-HU" dirty="0"/>
              <a:t> blog post </a:t>
            </a:r>
            <a:r>
              <a:rPr lang="hu-HU" dirty="0" err="1"/>
              <a:t>all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paragraphs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separate</a:t>
            </a:r>
            <a:r>
              <a:rPr lang="hu-HU" dirty="0"/>
              <a:t> </a:t>
            </a:r>
            <a:r>
              <a:rPr lang="hu-HU" dirty="0" err="1"/>
              <a:t>items</a:t>
            </a:r>
            <a:endParaRPr lang="hu-HU" dirty="0"/>
          </a:p>
          <a:p>
            <a:r>
              <a:rPr lang="hu-HU" dirty="0" err="1"/>
              <a:t>This</a:t>
            </a:r>
            <a:r>
              <a:rPr lang="hu-HU" dirty="0"/>
              <a:t> is </a:t>
            </a:r>
            <a:r>
              <a:rPr lang="hu-HU" dirty="0" err="1"/>
              <a:t>good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structuring</a:t>
            </a:r>
            <a:endParaRPr lang="hu-HU" dirty="0"/>
          </a:p>
          <a:p>
            <a:r>
              <a:rPr lang="hu-HU" dirty="0" err="1"/>
              <a:t>They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dirty="0" err="1"/>
              <a:t>separately</a:t>
            </a:r>
            <a:r>
              <a:rPr lang="hu-HU" dirty="0"/>
              <a:t> </a:t>
            </a:r>
            <a:r>
              <a:rPr lang="hu-HU" dirty="0" err="1"/>
              <a:t>managed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versions</a:t>
            </a:r>
            <a:r>
              <a:rPr lang="hu-HU" dirty="0"/>
              <a:t> </a:t>
            </a:r>
            <a:r>
              <a:rPr lang="hu-HU" dirty="0" err="1"/>
              <a:t>languages</a:t>
            </a:r>
            <a:endParaRPr lang="hu-HU" dirty="0"/>
          </a:p>
          <a:p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preview</a:t>
            </a:r>
            <a:r>
              <a:rPr lang="hu-HU" dirty="0"/>
              <a:t> </a:t>
            </a:r>
            <a:r>
              <a:rPr lang="hu-HU" dirty="0" err="1"/>
              <a:t>changes</a:t>
            </a:r>
            <a:r>
              <a:rPr lang="hu-HU" dirty="0"/>
              <a:t> </a:t>
            </a:r>
            <a:r>
              <a:rPr lang="hu-HU" dirty="0" err="1"/>
              <a:t>paragraph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paragraph</a:t>
            </a:r>
            <a:endParaRPr lang="hu-HU" dirty="0"/>
          </a:p>
          <a:p>
            <a:r>
              <a:rPr lang="hu-HU" dirty="0" err="1"/>
              <a:t>But</a:t>
            </a:r>
            <a:r>
              <a:rPr lang="hu-HU" dirty="0"/>
              <a:t> </a:t>
            </a:r>
            <a:r>
              <a:rPr lang="hu-HU" dirty="0" err="1"/>
              <a:t>it’s</a:t>
            </a:r>
            <a:r>
              <a:rPr lang="hu-HU" dirty="0"/>
              <a:t> a </a:t>
            </a:r>
            <a:r>
              <a:rPr lang="hu-HU" dirty="0" err="1"/>
              <a:t>hassle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put</a:t>
            </a:r>
            <a:r>
              <a:rPr lang="hu-HU" dirty="0"/>
              <a:t> </a:t>
            </a:r>
            <a:r>
              <a:rPr lang="hu-HU" dirty="0" err="1"/>
              <a:t>them</a:t>
            </a:r>
            <a:r>
              <a:rPr lang="hu-HU" dirty="0"/>
              <a:t> </a:t>
            </a:r>
            <a:r>
              <a:rPr lang="hu-HU" dirty="0" err="1"/>
              <a:t>through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publishing</a:t>
            </a:r>
            <a:r>
              <a:rPr lang="hu-HU" dirty="0"/>
              <a:t> </a:t>
            </a:r>
            <a:r>
              <a:rPr lang="hu-HU" dirty="0" err="1"/>
              <a:t>workflow</a:t>
            </a:r>
            <a:endParaRPr lang="hu-HU" dirty="0"/>
          </a:p>
          <a:p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Submit</a:t>
            </a:r>
            <a:r>
              <a:rPr lang="hu-HU" dirty="0"/>
              <a:t> </a:t>
            </a:r>
            <a:r>
              <a:rPr lang="hu-HU" dirty="0" err="1"/>
              <a:t>them</a:t>
            </a:r>
            <a:r>
              <a:rPr lang="hu-HU" dirty="0"/>
              <a:t> and </a:t>
            </a:r>
            <a:r>
              <a:rPr lang="hu-HU" dirty="0" err="1"/>
              <a:t>Approve</a:t>
            </a:r>
            <a:r>
              <a:rPr lang="hu-HU" dirty="0"/>
              <a:t> </a:t>
            </a:r>
            <a:r>
              <a:rPr lang="hu-HU" dirty="0" err="1"/>
              <a:t>them</a:t>
            </a:r>
            <a:r>
              <a:rPr lang="hu-HU" dirty="0"/>
              <a:t> and </a:t>
            </a:r>
            <a:r>
              <a:rPr lang="hu-HU" dirty="0" err="1"/>
              <a:t>wait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content</a:t>
            </a:r>
            <a:r>
              <a:rPr lang="hu-HU" dirty="0"/>
              <a:t> editor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load</a:t>
            </a:r>
            <a:endParaRPr lang="hu-HU" dirty="0"/>
          </a:p>
          <a:p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might</a:t>
            </a:r>
            <a:r>
              <a:rPr lang="hu-HU" dirty="0"/>
              <a:t> be </a:t>
            </a:r>
            <a:r>
              <a:rPr lang="hu-HU" dirty="0" err="1"/>
              <a:t>necessary</a:t>
            </a:r>
            <a:r>
              <a:rPr lang="hu-HU" dirty="0"/>
              <a:t> </a:t>
            </a:r>
            <a:r>
              <a:rPr lang="hu-HU" dirty="0" err="1"/>
              <a:t>when</a:t>
            </a:r>
            <a:r>
              <a:rPr lang="hu-HU" dirty="0"/>
              <a:t> </a:t>
            </a:r>
            <a:r>
              <a:rPr lang="hu-HU" dirty="0" err="1"/>
              <a:t>only</a:t>
            </a:r>
            <a:r>
              <a:rPr lang="hu-HU" dirty="0"/>
              <a:t> </a:t>
            </a:r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paragraph</a:t>
            </a:r>
            <a:r>
              <a:rPr lang="hu-HU" dirty="0"/>
              <a:t> has </a:t>
            </a:r>
            <a:r>
              <a:rPr lang="hu-HU" dirty="0" err="1"/>
              <a:t>to</a:t>
            </a:r>
            <a:r>
              <a:rPr lang="hu-HU" dirty="0"/>
              <a:t> be </a:t>
            </a:r>
            <a:r>
              <a:rPr lang="hu-HU" dirty="0" err="1"/>
              <a:t>changed</a:t>
            </a:r>
            <a:endParaRPr lang="hu-HU" dirty="0"/>
          </a:p>
          <a:p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just</a:t>
            </a:r>
            <a:r>
              <a:rPr lang="hu-HU" dirty="0"/>
              <a:t> </a:t>
            </a:r>
            <a:r>
              <a:rPr lang="hu-HU" dirty="0" err="1"/>
              <a:t>didn’t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development</a:t>
            </a:r>
            <a:r>
              <a:rPr lang="hu-HU" dirty="0"/>
              <a:t> </a:t>
            </a:r>
            <a:r>
              <a:rPr lang="hu-HU" dirty="0" err="1"/>
              <a:t>capacity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make</a:t>
            </a:r>
            <a:r>
              <a:rPr lang="hu-HU" dirty="0"/>
              <a:t> </a:t>
            </a:r>
            <a:r>
              <a:rPr lang="hu-HU" dirty="0" err="1"/>
              <a:t>it</a:t>
            </a:r>
            <a:r>
              <a:rPr lang="hu-HU" dirty="0"/>
              <a:t> </a:t>
            </a:r>
            <a:r>
              <a:rPr lang="hu-HU" dirty="0" err="1"/>
              <a:t>easier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content</a:t>
            </a:r>
            <a:r>
              <a:rPr lang="hu-HU" dirty="0"/>
              <a:t> </a:t>
            </a:r>
            <a:r>
              <a:rPr lang="hu-HU" dirty="0" err="1"/>
              <a:t>editors</a:t>
            </a:r>
            <a:endParaRPr lang="hu-HU" dirty="0"/>
          </a:p>
          <a:p>
            <a:endParaRPr lang="hu-HU" dirty="0"/>
          </a:p>
          <a:p>
            <a:r>
              <a:rPr lang="hu-HU" dirty="0" err="1"/>
              <a:t>Either</a:t>
            </a:r>
            <a:r>
              <a:rPr lang="hu-HU" dirty="0"/>
              <a:t> </a:t>
            </a:r>
            <a:r>
              <a:rPr lang="hu-HU" dirty="0" err="1"/>
              <a:t>way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script is 4x </a:t>
            </a:r>
            <a:r>
              <a:rPr lang="hu-HU" dirty="0" err="1"/>
              <a:t>faster</a:t>
            </a:r>
            <a:endParaRPr lang="hu-HU" dirty="0"/>
          </a:p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3326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Gather</a:t>
            </a:r>
            <a:r>
              <a:rPr lang="hu-HU" dirty="0"/>
              <a:t> </a:t>
            </a:r>
            <a:r>
              <a:rPr lang="hu-HU" dirty="0" err="1"/>
              <a:t>all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button</a:t>
            </a:r>
            <a:r>
              <a:rPr lang="hu-HU" dirty="0"/>
              <a:t> </a:t>
            </a:r>
            <a:r>
              <a:rPr lang="hu-HU" dirty="0" err="1"/>
              <a:t>items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website</a:t>
            </a:r>
            <a:r>
              <a:rPr lang="hu-HU" dirty="0"/>
              <a:t> and </a:t>
            </a:r>
            <a:r>
              <a:rPr lang="hu-HU" dirty="0" err="1"/>
              <a:t>change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email </a:t>
            </a:r>
            <a:r>
              <a:rPr lang="hu-HU" dirty="0" err="1"/>
              <a:t>addresses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contact</a:t>
            </a:r>
            <a:r>
              <a:rPr lang="hu-HU" dirty="0"/>
              <a:t> </a:t>
            </a:r>
            <a:r>
              <a:rPr lang="hu-HU" dirty="0" err="1"/>
              <a:t>form</a:t>
            </a:r>
            <a:r>
              <a:rPr lang="hu-HU" dirty="0"/>
              <a:t> </a:t>
            </a:r>
            <a:r>
              <a:rPr lang="hu-HU" dirty="0" err="1"/>
              <a:t>links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security</a:t>
            </a:r>
            <a:endParaRPr lang="hu-HU" dirty="0"/>
          </a:p>
          <a:p>
            <a:r>
              <a:rPr lang="hu-HU" dirty="0"/>
              <a:t>30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pages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be </a:t>
            </a:r>
            <a:r>
              <a:rPr lang="hu-HU" dirty="0" err="1"/>
              <a:t>copied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all</a:t>
            </a:r>
            <a:r>
              <a:rPr lang="hu-HU" dirty="0"/>
              <a:t> 12 </a:t>
            </a:r>
            <a:r>
              <a:rPr lang="hu-HU" dirty="0" err="1"/>
              <a:t>countries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some</a:t>
            </a:r>
            <a:r>
              <a:rPr lang="hu-HU" dirty="0"/>
              <a:t> local </a:t>
            </a:r>
            <a:r>
              <a:rPr lang="hu-HU" dirty="0" err="1"/>
              <a:t>modifications</a:t>
            </a:r>
            <a:endParaRPr lang="hu-HU" dirty="0"/>
          </a:p>
          <a:p>
            <a:r>
              <a:rPr lang="hu-HU" dirty="0"/>
              <a:t>Content </a:t>
            </a:r>
            <a:r>
              <a:rPr lang="hu-HU" dirty="0" err="1"/>
              <a:t>inventory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find</a:t>
            </a:r>
            <a:r>
              <a:rPr lang="hu-HU" dirty="0"/>
              <a:t> </a:t>
            </a:r>
            <a:r>
              <a:rPr lang="hu-HU" dirty="0" err="1"/>
              <a:t>outdated</a:t>
            </a:r>
            <a:r>
              <a:rPr lang="hu-HU" dirty="0"/>
              <a:t> </a:t>
            </a:r>
            <a:r>
              <a:rPr lang="hu-HU" dirty="0" err="1"/>
              <a:t>news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technologies</a:t>
            </a:r>
            <a:r>
              <a:rPr lang="hu-HU" dirty="0"/>
              <a:t>, </a:t>
            </a:r>
            <a:r>
              <a:rPr lang="hu-HU" dirty="0" err="1"/>
              <a:t>decide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keep</a:t>
            </a:r>
            <a:r>
              <a:rPr lang="hu-HU" dirty="0"/>
              <a:t> and </a:t>
            </a:r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not</a:t>
            </a:r>
            <a:r>
              <a:rPr lang="hu-HU" dirty="0"/>
              <a:t> </a:t>
            </a:r>
            <a:r>
              <a:rPr lang="hu-HU" dirty="0" err="1"/>
              <a:t>to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4360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Categorizing</a:t>
            </a:r>
            <a:r>
              <a:rPr lang="hu-HU" dirty="0"/>
              <a:t> </a:t>
            </a:r>
            <a:r>
              <a:rPr lang="hu-HU" dirty="0" err="1"/>
              <a:t>blogs</a:t>
            </a:r>
            <a:r>
              <a:rPr lang="hu-HU" dirty="0"/>
              <a:t>, </a:t>
            </a:r>
            <a:r>
              <a:rPr lang="hu-HU" dirty="0" err="1"/>
              <a:t>career</a:t>
            </a:r>
            <a:r>
              <a:rPr lang="hu-HU" dirty="0"/>
              <a:t> </a:t>
            </a:r>
            <a:r>
              <a:rPr lang="hu-HU" dirty="0" err="1"/>
              <a:t>blogs</a:t>
            </a:r>
            <a:r>
              <a:rPr lang="hu-HU" dirty="0"/>
              <a:t>, </a:t>
            </a:r>
            <a:r>
              <a:rPr lang="hu-HU" dirty="0" err="1"/>
              <a:t>news</a:t>
            </a:r>
            <a:r>
              <a:rPr lang="hu-HU" dirty="0"/>
              <a:t>, </a:t>
            </a:r>
            <a:r>
              <a:rPr lang="hu-HU" dirty="0" err="1"/>
              <a:t>solution</a:t>
            </a:r>
            <a:r>
              <a:rPr lang="hu-HU" dirty="0"/>
              <a:t> </a:t>
            </a:r>
            <a:r>
              <a:rPr lang="hu-HU" dirty="0" err="1"/>
              <a:t>pages</a:t>
            </a:r>
            <a:r>
              <a:rPr lang="hu-HU" dirty="0"/>
              <a:t> </a:t>
            </a:r>
            <a:r>
              <a:rPr lang="hu-HU" dirty="0" err="1"/>
              <a:t>then</a:t>
            </a:r>
            <a:r>
              <a:rPr lang="hu-HU" dirty="0"/>
              <a:t> letting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users</a:t>
            </a:r>
            <a:r>
              <a:rPr lang="hu-HU" dirty="0"/>
              <a:t> filter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these</a:t>
            </a:r>
            <a:endParaRPr lang="hu-HU" dirty="0"/>
          </a:p>
          <a:p>
            <a:r>
              <a:rPr lang="hu-HU" dirty="0"/>
              <a:t>Rolling out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features</a:t>
            </a:r>
            <a:r>
              <a:rPr lang="hu-HU" dirty="0"/>
              <a:t> </a:t>
            </a:r>
            <a:r>
              <a:rPr lang="hu-HU" dirty="0" err="1"/>
              <a:t>where</a:t>
            </a:r>
            <a:r>
              <a:rPr lang="hu-HU" dirty="0"/>
              <a:t> a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component</a:t>
            </a:r>
            <a:r>
              <a:rPr lang="hu-HU" dirty="0"/>
              <a:t> has </a:t>
            </a:r>
            <a:r>
              <a:rPr lang="hu-HU" dirty="0" err="1"/>
              <a:t>been</a:t>
            </a:r>
            <a:r>
              <a:rPr lang="hu-HU" dirty="0"/>
              <a:t> </a:t>
            </a:r>
            <a:r>
              <a:rPr lang="hu-HU" dirty="0" err="1"/>
              <a:t>developed</a:t>
            </a:r>
            <a:endParaRPr lang="hu-HU" dirty="0"/>
          </a:p>
          <a:p>
            <a:r>
              <a:rPr lang="hu-HU" dirty="0" err="1"/>
              <a:t>Copying</a:t>
            </a:r>
            <a:r>
              <a:rPr lang="hu-HU" dirty="0"/>
              <a:t> </a:t>
            </a:r>
            <a:r>
              <a:rPr lang="hu-HU" dirty="0" err="1"/>
              <a:t>language</a:t>
            </a:r>
            <a:r>
              <a:rPr lang="hu-HU" dirty="0"/>
              <a:t> </a:t>
            </a:r>
            <a:r>
              <a:rPr lang="hu-HU" dirty="0" err="1"/>
              <a:t>versions</a:t>
            </a:r>
            <a:r>
              <a:rPr lang="hu-HU" dirty="0"/>
              <a:t>, </a:t>
            </a:r>
            <a:r>
              <a:rPr lang="hu-HU" dirty="0" err="1"/>
              <a:t>keeping</a:t>
            </a:r>
            <a:r>
              <a:rPr lang="hu-HU" dirty="0"/>
              <a:t> </a:t>
            </a:r>
            <a:r>
              <a:rPr lang="hu-HU" dirty="0" err="1"/>
              <a:t>formatting</a:t>
            </a:r>
            <a:r>
              <a:rPr lang="hu-HU" dirty="0"/>
              <a:t>, </a:t>
            </a:r>
            <a:r>
              <a:rPr lang="hu-HU" dirty="0" err="1"/>
              <a:t>helping</a:t>
            </a:r>
            <a:r>
              <a:rPr lang="hu-HU" dirty="0"/>
              <a:t> </a:t>
            </a:r>
            <a:r>
              <a:rPr lang="hu-HU" dirty="0" err="1"/>
              <a:t>translation</a:t>
            </a:r>
            <a:r>
              <a:rPr lang="hu-HU" dirty="0"/>
              <a:t>, </a:t>
            </a:r>
            <a:r>
              <a:rPr lang="hu-HU" dirty="0" err="1"/>
              <a:t>not</a:t>
            </a:r>
            <a:r>
              <a:rPr lang="hu-HU" dirty="0"/>
              <a:t> </a:t>
            </a:r>
            <a:r>
              <a:rPr lang="hu-HU" dirty="0" err="1"/>
              <a:t>having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copy</a:t>
            </a:r>
            <a:r>
              <a:rPr lang="hu-HU" dirty="0"/>
              <a:t> </a:t>
            </a:r>
            <a:r>
              <a:rPr lang="hu-HU" dirty="0" err="1"/>
              <a:t>images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hand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32821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Unless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take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proper</a:t>
            </a:r>
            <a:r>
              <a:rPr lang="hu-HU" dirty="0"/>
              <a:t> </a:t>
            </a:r>
            <a:r>
              <a:rPr lang="hu-HU" dirty="0" err="1"/>
              <a:t>precautions</a:t>
            </a:r>
            <a:r>
              <a:rPr lang="hu-HU" dirty="0"/>
              <a:t>,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make</a:t>
            </a:r>
            <a:r>
              <a:rPr lang="hu-HU" dirty="0"/>
              <a:t> </a:t>
            </a:r>
            <a:r>
              <a:rPr lang="hu-HU" dirty="0" err="1"/>
              <a:t>final</a:t>
            </a:r>
            <a:r>
              <a:rPr lang="hu-HU" dirty="0"/>
              <a:t> </a:t>
            </a:r>
            <a:r>
              <a:rPr lang="hu-HU" dirty="0" err="1"/>
              <a:t>destructive</a:t>
            </a:r>
            <a:r>
              <a:rPr lang="hu-HU" dirty="0"/>
              <a:t> </a:t>
            </a:r>
            <a:r>
              <a:rPr lang="hu-HU" dirty="0" err="1"/>
              <a:t>modifications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items</a:t>
            </a:r>
            <a:endParaRPr lang="hu-HU" dirty="0"/>
          </a:p>
          <a:p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make</a:t>
            </a:r>
            <a:r>
              <a:rPr lang="hu-HU" dirty="0"/>
              <a:t> </a:t>
            </a:r>
            <a:r>
              <a:rPr lang="hu-HU" dirty="0" err="1"/>
              <a:t>sure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create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versions</a:t>
            </a:r>
            <a:r>
              <a:rPr lang="hu-HU" dirty="0"/>
              <a:t> </a:t>
            </a:r>
            <a:r>
              <a:rPr lang="hu-HU" dirty="0" err="1"/>
              <a:t>when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edit</a:t>
            </a:r>
            <a:endParaRPr lang="hu-HU" dirty="0"/>
          </a:p>
          <a:p>
            <a:r>
              <a:rPr lang="hu-HU" dirty="0" err="1"/>
              <a:t>Deleting</a:t>
            </a:r>
            <a:r>
              <a:rPr lang="hu-HU" dirty="0"/>
              <a:t> and </a:t>
            </a:r>
            <a:r>
              <a:rPr lang="hu-HU" dirty="0" err="1"/>
              <a:t>overwriting</a:t>
            </a:r>
            <a:r>
              <a:rPr lang="hu-HU" dirty="0"/>
              <a:t> </a:t>
            </a:r>
            <a:r>
              <a:rPr lang="hu-HU" dirty="0" err="1"/>
              <a:t>things</a:t>
            </a:r>
            <a:r>
              <a:rPr lang="hu-HU" dirty="0"/>
              <a:t> </a:t>
            </a:r>
            <a:r>
              <a:rPr lang="hu-HU" dirty="0" err="1"/>
              <a:t>might</a:t>
            </a:r>
            <a:r>
              <a:rPr lang="hu-HU" dirty="0"/>
              <a:t> be </a:t>
            </a:r>
            <a:r>
              <a:rPr lang="hu-HU" dirty="0" err="1"/>
              <a:t>unrecoverable</a:t>
            </a:r>
            <a:endParaRPr lang="hu-HU" dirty="0"/>
          </a:p>
          <a:p>
            <a:r>
              <a:rPr lang="hu-HU" dirty="0" err="1"/>
              <a:t>Backups</a:t>
            </a:r>
            <a:r>
              <a:rPr lang="hu-HU" dirty="0"/>
              <a:t> must be </a:t>
            </a:r>
            <a:r>
              <a:rPr lang="hu-HU" dirty="0" err="1"/>
              <a:t>created</a:t>
            </a:r>
            <a:endParaRPr lang="hu-HU" dirty="0"/>
          </a:p>
          <a:p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break</a:t>
            </a:r>
            <a:r>
              <a:rPr lang="hu-HU" dirty="0"/>
              <a:t> </a:t>
            </a:r>
            <a:r>
              <a:rPr lang="hu-HU" dirty="0" err="1"/>
              <a:t>stuff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circumventing</a:t>
            </a:r>
            <a:r>
              <a:rPr lang="hu-HU" dirty="0"/>
              <a:t> </a:t>
            </a:r>
            <a:r>
              <a:rPr lang="hu-HU" dirty="0" err="1"/>
              <a:t>Sitecore’s</a:t>
            </a:r>
            <a:r>
              <a:rPr lang="hu-HU" dirty="0"/>
              <a:t> </a:t>
            </a:r>
            <a:r>
              <a:rPr lang="hu-HU" dirty="0" err="1"/>
              <a:t>general</a:t>
            </a:r>
            <a:r>
              <a:rPr lang="hu-HU" dirty="0"/>
              <a:t> </a:t>
            </a:r>
            <a:r>
              <a:rPr lang="hu-HU" dirty="0" err="1"/>
              <a:t>way</a:t>
            </a:r>
            <a:r>
              <a:rPr lang="hu-HU" dirty="0"/>
              <a:t> of </a:t>
            </a:r>
            <a:r>
              <a:rPr lang="hu-HU" dirty="0" err="1"/>
              <a:t>doing</a:t>
            </a:r>
            <a:r>
              <a:rPr lang="hu-HU" dirty="0"/>
              <a:t> </a:t>
            </a:r>
            <a:r>
              <a:rPr lang="hu-HU" dirty="0" err="1"/>
              <a:t>things</a:t>
            </a:r>
            <a:r>
              <a:rPr lang="hu-HU" dirty="0"/>
              <a:t> </a:t>
            </a:r>
            <a:r>
              <a:rPr lang="hu-HU" dirty="0" err="1"/>
              <a:t>which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lead </a:t>
            </a:r>
            <a:r>
              <a:rPr lang="hu-HU" dirty="0" err="1"/>
              <a:t>to</a:t>
            </a:r>
            <a:r>
              <a:rPr lang="hu-HU" dirty="0"/>
              <a:t> 500 </a:t>
            </a:r>
            <a:r>
              <a:rPr lang="hu-HU" dirty="0" err="1"/>
              <a:t>errors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30964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A3CD19-6EB2-4B13-A315-EEB1AD09EA13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61036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gi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573277" y="-6658"/>
            <a:ext cx="6579046" cy="5157216"/>
          </a:xfrm>
          <a:custGeom>
            <a:avLst/>
            <a:gdLst>
              <a:gd name="connsiteX0" fmla="*/ 0 w 9976103"/>
              <a:gd name="connsiteY0" fmla="*/ 6858000 h 6858000"/>
              <a:gd name="connsiteX1" fmla="*/ 1705379 w 9976103"/>
              <a:gd name="connsiteY1" fmla="*/ 0 h 6858000"/>
              <a:gd name="connsiteX2" fmla="*/ 8270724 w 9976103"/>
              <a:gd name="connsiteY2" fmla="*/ 0 h 6858000"/>
              <a:gd name="connsiteX3" fmla="*/ 9976103 w 9976103"/>
              <a:gd name="connsiteY3" fmla="*/ 6858000 h 6858000"/>
              <a:gd name="connsiteX4" fmla="*/ 0 w 9976103"/>
              <a:gd name="connsiteY4" fmla="*/ 6858000 h 6858000"/>
              <a:gd name="connsiteX0" fmla="*/ 0 w 8284463"/>
              <a:gd name="connsiteY0" fmla="*/ 6858000 h 6876288"/>
              <a:gd name="connsiteX1" fmla="*/ 1705379 w 8284463"/>
              <a:gd name="connsiteY1" fmla="*/ 0 h 6876288"/>
              <a:gd name="connsiteX2" fmla="*/ 8270724 w 8284463"/>
              <a:gd name="connsiteY2" fmla="*/ 0 h 6876288"/>
              <a:gd name="connsiteX3" fmla="*/ 8284463 w 8284463"/>
              <a:gd name="connsiteY3" fmla="*/ 6876288 h 6876288"/>
              <a:gd name="connsiteX4" fmla="*/ 0 w 8284463"/>
              <a:gd name="connsiteY4" fmla="*/ 6858000 h 6876288"/>
              <a:gd name="connsiteX0" fmla="*/ 0 w 8284463"/>
              <a:gd name="connsiteY0" fmla="*/ 6866878 h 6876288"/>
              <a:gd name="connsiteX1" fmla="*/ 1705379 w 8284463"/>
              <a:gd name="connsiteY1" fmla="*/ 0 h 6876288"/>
              <a:gd name="connsiteX2" fmla="*/ 8270724 w 8284463"/>
              <a:gd name="connsiteY2" fmla="*/ 0 h 6876288"/>
              <a:gd name="connsiteX3" fmla="*/ 8284463 w 8284463"/>
              <a:gd name="connsiteY3" fmla="*/ 6876288 h 6876288"/>
              <a:gd name="connsiteX4" fmla="*/ 0 w 8284463"/>
              <a:gd name="connsiteY4" fmla="*/ 6866878 h 6876288"/>
              <a:gd name="connsiteX0" fmla="*/ 0 w 8289461"/>
              <a:gd name="connsiteY0" fmla="*/ 6866878 h 6876288"/>
              <a:gd name="connsiteX1" fmla="*/ 1705379 w 8289461"/>
              <a:gd name="connsiteY1" fmla="*/ 0 h 6876288"/>
              <a:gd name="connsiteX2" fmla="*/ 8288479 w 8289461"/>
              <a:gd name="connsiteY2" fmla="*/ 0 h 6876288"/>
              <a:gd name="connsiteX3" fmla="*/ 8284463 w 8289461"/>
              <a:gd name="connsiteY3" fmla="*/ 6876288 h 6876288"/>
              <a:gd name="connsiteX4" fmla="*/ 0 w 8289461"/>
              <a:gd name="connsiteY4" fmla="*/ 6866878 h 6876288"/>
              <a:gd name="connsiteX0" fmla="*/ 0 w 8772061"/>
              <a:gd name="connsiteY0" fmla="*/ 6854178 h 6876288"/>
              <a:gd name="connsiteX1" fmla="*/ 2187979 w 8772061"/>
              <a:gd name="connsiteY1" fmla="*/ 0 h 6876288"/>
              <a:gd name="connsiteX2" fmla="*/ 8771079 w 8772061"/>
              <a:gd name="connsiteY2" fmla="*/ 0 h 6876288"/>
              <a:gd name="connsiteX3" fmla="*/ 8767063 w 8772061"/>
              <a:gd name="connsiteY3" fmla="*/ 6876288 h 6876288"/>
              <a:gd name="connsiteX4" fmla="*/ 0 w 8772061"/>
              <a:gd name="connsiteY4" fmla="*/ 6854178 h 6876288"/>
              <a:gd name="connsiteX0" fmla="*/ 0 w 8772061"/>
              <a:gd name="connsiteY0" fmla="*/ 6866878 h 6888988"/>
              <a:gd name="connsiteX1" fmla="*/ 2213379 w 8772061"/>
              <a:gd name="connsiteY1" fmla="*/ 0 h 6888988"/>
              <a:gd name="connsiteX2" fmla="*/ 8771079 w 8772061"/>
              <a:gd name="connsiteY2" fmla="*/ 12700 h 6888988"/>
              <a:gd name="connsiteX3" fmla="*/ 8767063 w 8772061"/>
              <a:gd name="connsiteY3" fmla="*/ 6888988 h 6888988"/>
              <a:gd name="connsiteX4" fmla="*/ 0 w 8772061"/>
              <a:gd name="connsiteY4" fmla="*/ 6866878 h 6888988"/>
              <a:gd name="connsiteX0" fmla="*/ 0 w 8772061"/>
              <a:gd name="connsiteY0" fmla="*/ 6866878 h 6888988"/>
              <a:gd name="connsiteX1" fmla="*/ 2213379 w 8772061"/>
              <a:gd name="connsiteY1" fmla="*/ 0 h 6888988"/>
              <a:gd name="connsiteX2" fmla="*/ 8771079 w 8772061"/>
              <a:gd name="connsiteY2" fmla="*/ 12700 h 6888988"/>
              <a:gd name="connsiteX3" fmla="*/ 8767063 w 8772061"/>
              <a:gd name="connsiteY3" fmla="*/ 6888988 h 6888988"/>
              <a:gd name="connsiteX4" fmla="*/ 0 w 8772061"/>
              <a:gd name="connsiteY4" fmla="*/ 6866878 h 6888988"/>
              <a:gd name="connsiteX0" fmla="*/ 0 w 8772061"/>
              <a:gd name="connsiteY0" fmla="*/ 6854178 h 6876288"/>
              <a:gd name="connsiteX1" fmla="*/ 2213379 w 8772061"/>
              <a:gd name="connsiteY1" fmla="*/ 0 h 6876288"/>
              <a:gd name="connsiteX2" fmla="*/ 8771079 w 8772061"/>
              <a:gd name="connsiteY2" fmla="*/ 0 h 6876288"/>
              <a:gd name="connsiteX3" fmla="*/ 8767063 w 8772061"/>
              <a:gd name="connsiteY3" fmla="*/ 6876288 h 6876288"/>
              <a:gd name="connsiteX4" fmla="*/ 0 w 8772061"/>
              <a:gd name="connsiteY4" fmla="*/ 6854178 h 6876288"/>
              <a:gd name="connsiteX0" fmla="*/ 0 w 8772061"/>
              <a:gd name="connsiteY0" fmla="*/ 6854178 h 6876288"/>
              <a:gd name="connsiteX1" fmla="*/ 2175279 w 8772061"/>
              <a:gd name="connsiteY1" fmla="*/ 0 h 6876288"/>
              <a:gd name="connsiteX2" fmla="*/ 8771079 w 8772061"/>
              <a:gd name="connsiteY2" fmla="*/ 0 h 6876288"/>
              <a:gd name="connsiteX3" fmla="*/ 8767063 w 8772061"/>
              <a:gd name="connsiteY3" fmla="*/ 6876288 h 6876288"/>
              <a:gd name="connsiteX4" fmla="*/ 0 w 8772061"/>
              <a:gd name="connsiteY4" fmla="*/ 6854178 h 6876288"/>
              <a:gd name="connsiteX0" fmla="*/ 0 w 8772061"/>
              <a:gd name="connsiteY0" fmla="*/ 6866878 h 6876288"/>
              <a:gd name="connsiteX1" fmla="*/ 2175279 w 8772061"/>
              <a:gd name="connsiteY1" fmla="*/ 0 h 6876288"/>
              <a:gd name="connsiteX2" fmla="*/ 8771079 w 8772061"/>
              <a:gd name="connsiteY2" fmla="*/ 0 h 6876288"/>
              <a:gd name="connsiteX3" fmla="*/ 8767063 w 8772061"/>
              <a:gd name="connsiteY3" fmla="*/ 6876288 h 6876288"/>
              <a:gd name="connsiteX4" fmla="*/ 0 w 8772061"/>
              <a:gd name="connsiteY4" fmla="*/ 6866878 h 6876288"/>
              <a:gd name="connsiteX0" fmla="*/ 0 w 8772061"/>
              <a:gd name="connsiteY0" fmla="*/ 6866878 h 6876288"/>
              <a:gd name="connsiteX1" fmla="*/ 2175279 w 8772061"/>
              <a:gd name="connsiteY1" fmla="*/ 0 h 6876288"/>
              <a:gd name="connsiteX2" fmla="*/ 8771079 w 8772061"/>
              <a:gd name="connsiteY2" fmla="*/ 0 h 6876288"/>
              <a:gd name="connsiteX3" fmla="*/ 8767063 w 8772061"/>
              <a:gd name="connsiteY3" fmla="*/ 6876288 h 6876288"/>
              <a:gd name="connsiteX4" fmla="*/ 0 w 8772061"/>
              <a:gd name="connsiteY4" fmla="*/ 6866878 h 687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72061" h="6876288">
                <a:moveTo>
                  <a:pt x="0" y="6866878"/>
                </a:moveTo>
                <a:lnTo>
                  <a:pt x="2175279" y="0"/>
                </a:lnTo>
                <a:lnTo>
                  <a:pt x="8771079" y="0"/>
                </a:lnTo>
                <a:cubicBezTo>
                  <a:pt x="8775659" y="2292096"/>
                  <a:pt x="8762483" y="4584192"/>
                  <a:pt x="8767063" y="6876288"/>
                </a:cubicBezTo>
                <a:lnTo>
                  <a:pt x="0" y="6866878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3" name="Trapezoid 2"/>
          <p:cNvSpPr/>
          <p:nvPr userDrawn="1"/>
        </p:nvSpPr>
        <p:spPr>
          <a:xfrm rot="10800000">
            <a:off x="1" y="0"/>
            <a:ext cx="4219575" cy="5143500"/>
          </a:xfrm>
          <a:custGeom>
            <a:avLst/>
            <a:gdLst>
              <a:gd name="connsiteX0" fmla="*/ 0 w 5743134"/>
              <a:gd name="connsiteY0" fmla="*/ 5245100 h 5245100"/>
              <a:gd name="connsiteX1" fmla="*/ 1311275 w 5743134"/>
              <a:gd name="connsiteY1" fmla="*/ 0 h 5245100"/>
              <a:gd name="connsiteX2" fmla="*/ 4431859 w 5743134"/>
              <a:gd name="connsiteY2" fmla="*/ 0 h 5245100"/>
              <a:gd name="connsiteX3" fmla="*/ 5743134 w 5743134"/>
              <a:gd name="connsiteY3" fmla="*/ 5245100 h 5245100"/>
              <a:gd name="connsiteX4" fmla="*/ 0 w 5743134"/>
              <a:gd name="connsiteY4" fmla="*/ 5245100 h 5245100"/>
              <a:gd name="connsiteX0" fmla="*/ 0 w 5743134"/>
              <a:gd name="connsiteY0" fmla="*/ 8623300 h 8623300"/>
              <a:gd name="connsiteX1" fmla="*/ 1311275 w 5743134"/>
              <a:gd name="connsiteY1" fmla="*/ 3378200 h 8623300"/>
              <a:gd name="connsiteX2" fmla="*/ 5739959 w 5743134"/>
              <a:gd name="connsiteY2" fmla="*/ 0 h 8623300"/>
              <a:gd name="connsiteX3" fmla="*/ 5743134 w 5743134"/>
              <a:gd name="connsiteY3" fmla="*/ 8623300 h 8623300"/>
              <a:gd name="connsiteX4" fmla="*/ 0 w 5743134"/>
              <a:gd name="connsiteY4" fmla="*/ 8623300 h 8623300"/>
              <a:gd name="connsiteX0" fmla="*/ 0 w 5743134"/>
              <a:gd name="connsiteY0" fmla="*/ 8623300 h 8623300"/>
              <a:gd name="connsiteX1" fmla="*/ 2225675 w 5743134"/>
              <a:gd name="connsiteY1" fmla="*/ 0 h 8623300"/>
              <a:gd name="connsiteX2" fmla="*/ 5739959 w 5743134"/>
              <a:gd name="connsiteY2" fmla="*/ 0 h 8623300"/>
              <a:gd name="connsiteX3" fmla="*/ 5743134 w 5743134"/>
              <a:gd name="connsiteY3" fmla="*/ 8623300 h 8623300"/>
              <a:gd name="connsiteX4" fmla="*/ 0 w 5743134"/>
              <a:gd name="connsiteY4" fmla="*/ 8623300 h 8623300"/>
              <a:gd name="connsiteX0" fmla="*/ 0 w 5743134"/>
              <a:gd name="connsiteY0" fmla="*/ 8623300 h 8623300"/>
              <a:gd name="connsiteX1" fmla="*/ 2225675 w 5743134"/>
              <a:gd name="connsiteY1" fmla="*/ 0 h 8623300"/>
              <a:gd name="connsiteX2" fmla="*/ 5739959 w 5743134"/>
              <a:gd name="connsiteY2" fmla="*/ 0 h 8623300"/>
              <a:gd name="connsiteX3" fmla="*/ 5743134 w 5743134"/>
              <a:gd name="connsiteY3" fmla="*/ 8623300 h 8623300"/>
              <a:gd name="connsiteX4" fmla="*/ 0 w 5743134"/>
              <a:gd name="connsiteY4" fmla="*/ 8623300 h 8623300"/>
              <a:gd name="connsiteX0" fmla="*/ 0 w 5743134"/>
              <a:gd name="connsiteY0" fmla="*/ 8623300 h 8623300"/>
              <a:gd name="connsiteX1" fmla="*/ 2225675 w 5743134"/>
              <a:gd name="connsiteY1" fmla="*/ 0 h 8623300"/>
              <a:gd name="connsiteX2" fmla="*/ 5739959 w 5743134"/>
              <a:gd name="connsiteY2" fmla="*/ 0 h 8623300"/>
              <a:gd name="connsiteX3" fmla="*/ 5743134 w 5743134"/>
              <a:gd name="connsiteY3" fmla="*/ 8623300 h 8623300"/>
              <a:gd name="connsiteX4" fmla="*/ 0 w 5743134"/>
              <a:gd name="connsiteY4" fmla="*/ 8623300 h 862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43134" h="8623300">
                <a:moveTo>
                  <a:pt x="0" y="8623300"/>
                </a:moveTo>
                <a:cubicBezTo>
                  <a:pt x="741892" y="5748867"/>
                  <a:pt x="1509183" y="2849033"/>
                  <a:pt x="2225675" y="0"/>
                </a:cubicBezTo>
                <a:lnTo>
                  <a:pt x="5739959" y="0"/>
                </a:lnTo>
                <a:cubicBezTo>
                  <a:pt x="5741017" y="2874433"/>
                  <a:pt x="5742076" y="5748867"/>
                  <a:pt x="5743134" y="8623300"/>
                </a:cubicBezTo>
                <a:lnTo>
                  <a:pt x="0" y="86233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7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1112" y="2065523"/>
            <a:ext cx="2490927" cy="1355360"/>
          </a:xfrm>
        </p:spPr>
        <p:txBody>
          <a:bodyPr anchor="b">
            <a:noAutofit/>
          </a:bodyPr>
          <a:lstStyle>
            <a:lvl1pPr marL="0" indent="0" algn="l" defTabSz="672582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lang="nl-BE" sz="2400" kern="120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</a:t>
            </a:r>
            <a:br>
              <a:rPr lang="en-US" dirty="0"/>
            </a:br>
            <a:r>
              <a:rPr lang="en-US" dirty="0"/>
              <a:t>TO EDIT MASTER TITLE STYLE</a:t>
            </a:r>
            <a:endParaRPr lang="nl-BE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44" y="15000"/>
            <a:ext cx="2809015" cy="108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38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28652" y="273847"/>
            <a:ext cx="7000875" cy="99417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8652" y="1521401"/>
            <a:ext cx="7000875" cy="2991607"/>
          </a:xfrm>
        </p:spPr>
        <p:txBody>
          <a:bodyPr/>
          <a:lstStyle>
            <a:lvl1pPr algn="l">
              <a:defRPr>
                <a:latin typeface="Gill Sans MT" panose="020B0502020104020203" pitchFamily="34" charset="0"/>
              </a:defRPr>
            </a:lvl1pPr>
            <a:lvl2pPr algn="l">
              <a:defRPr>
                <a:latin typeface="Gill Sans MT" panose="020B0502020104020203" pitchFamily="34" charset="0"/>
              </a:defRPr>
            </a:lvl2pPr>
            <a:lvl3pPr algn="l">
              <a:defRPr>
                <a:latin typeface="Gill Sans MT" panose="020B0502020104020203" pitchFamily="34" charset="0"/>
              </a:defRPr>
            </a:lvl3pPr>
            <a:lvl4pPr algn="l">
              <a:defRPr>
                <a:latin typeface="Gill Sans MT" panose="020B0502020104020203" pitchFamily="34" charset="0"/>
              </a:defRPr>
            </a:lvl4pPr>
            <a:lvl5pPr algn="l"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779" y="4799988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3" b="0">
                <a:solidFill>
                  <a:schemeClr val="tx2"/>
                </a:solidFill>
              </a:defRPr>
            </a:lvl1pPr>
          </a:lstStyle>
          <a:p>
            <a:fld id="{1C96AA6D-8347-412D-BE88-10FF9D73003A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749" y="4525757"/>
            <a:ext cx="548251" cy="54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58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578039" y="-6657"/>
            <a:ext cx="6574283" cy="5157303"/>
          </a:xfrm>
          <a:custGeom>
            <a:avLst/>
            <a:gdLst>
              <a:gd name="connsiteX0" fmla="*/ 0 w 9976103"/>
              <a:gd name="connsiteY0" fmla="*/ 6858000 h 6858000"/>
              <a:gd name="connsiteX1" fmla="*/ 1705379 w 9976103"/>
              <a:gd name="connsiteY1" fmla="*/ 0 h 6858000"/>
              <a:gd name="connsiteX2" fmla="*/ 8270724 w 9976103"/>
              <a:gd name="connsiteY2" fmla="*/ 0 h 6858000"/>
              <a:gd name="connsiteX3" fmla="*/ 9976103 w 9976103"/>
              <a:gd name="connsiteY3" fmla="*/ 6858000 h 6858000"/>
              <a:gd name="connsiteX4" fmla="*/ 0 w 9976103"/>
              <a:gd name="connsiteY4" fmla="*/ 6858000 h 6858000"/>
              <a:gd name="connsiteX0" fmla="*/ 0 w 8284463"/>
              <a:gd name="connsiteY0" fmla="*/ 6858000 h 6876288"/>
              <a:gd name="connsiteX1" fmla="*/ 1705379 w 8284463"/>
              <a:gd name="connsiteY1" fmla="*/ 0 h 6876288"/>
              <a:gd name="connsiteX2" fmla="*/ 8270724 w 8284463"/>
              <a:gd name="connsiteY2" fmla="*/ 0 h 6876288"/>
              <a:gd name="connsiteX3" fmla="*/ 8284463 w 8284463"/>
              <a:gd name="connsiteY3" fmla="*/ 6876288 h 6876288"/>
              <a:gd name="connsiteX4" fmla="*/ 0 w 8284463"/>
              <a:gd name="connsiteY4" fmla="*/ 6858000 h 6876288"/>
              <a:gd name="connsiteX0" fmla="*/ 0 w 8284463"/>
              <a:gd name="connsiteY0" fmla="*/ 6866878 h 6876288"/>
              <a:gd name="connsiteX1" fmla="*/ 1705379 w 8284463"/>
              <a:gd name="connsiteY1" fmla="*/ 0 h 6876288"/>
              <a:gd name="connsiteX2" fmla="*/ 8270724 w 8284463"/>
              <a:gd name="connsiteY2" fmla="*/ 0 h 6876288"/>
              <a:gd name="connsiteX3" fmla="*/ 8284463 w 8284463"/>
              <a:gd name="connsiteY3" fmla="*/ 6876288 h 6876288"/>
              <a:gd name="connsiteX4" fmla="*/ 0 w 8284463"/>
              <a:gd name="connsiteY4" fmla="*/ 6866878 h 6876288"/>
              <a:gd name="connsiteX0" fmla="*/ 0 w 8289461"/>
              <a:gd name="connsiteY0" fmla="*/ 6866878 h 6876288"/>
              <a:gd name="connsiteX1" fmla="*/ 1705379 w 8289461"/>
              <a:gd name="connsiteY1" fmla="*/ 0 h 6876288"/>
              <a:gd name="connsiteX2" fmla="*/ 8288479 w 8289461"/>
              <a:gd name="connsiteY2" fmla="*/ 0 h 6876288"/>
              <a:gd name="connsiteX3" fmla="*/ 8284463 w 8289461"/>
              <a:gd name="connsiteY3" fmla="*/ 6876288 h 6876288"/>
              <a:gd name="connsiteX4" fmla="*/ 0 w 8289461"/>
              <a:gd name="connsiteY4" fmla="*/ 6866878 h 6876288"/>
              <a:gd name="connsiteX0" fmla="*/ 0 w 8765711"/>
              <a:gd name="connsiteY0" fmla="*/ 6857353 h 6876288"/>
              <a:gd name="connsiteX1" fmla="*/ 2181629 w 8765711"/>
              <a:gd name="connsiteY1" fmla="*/ 0 h 6876288"/>
              <a:gd name="connsiteX2" fmla="*/ 8764729 w 8765711"/>
              <a:gd name="connsiteY2" fmla="*/ 0 h 6876288"/>
              <a:gd name="connsiteX3" fmla="*/ 8760713 w 8765711"/>
              <a:gd name="connsiteY3" fmla="*/ 6876288 h 6876288"/>
              <a:gd name="connsiteX4" fmla="*/ 0 w 8765711"/>
              <a:gd name="connsiteY4" fmla="*/ 6857353 h 6876288"/>
              <a:gd name="connsiteX0" fmla="*/ 0 w 8765711"/>
              <a:gd name="connsiteY0" fmla="*/ 6876403 h 6876403"/>
              <a:gd name="connsiteX1" fmla="*/ 2181629 w 8765711"/>
              <a:gd name="connsiteY1" fmla="*/ 0 h 6876403"/>
              <a:gd name="connsiteX2" fmla="*/ 8764729 w 8765711"/>
              <a:gd name="connsiteY2" fmla="*/ 0 h 6876403"/>
              <a:gd name="connsiteX3" fmla="*/ 8760713 w 8765711"/>
              <a:gd name="connsiteY3" fmla="*/ 6876288 h 6876403"/>
              <a:gd name="connsiteX4" fmla="*/ 0 w 8765711"/>
              <a:gd name="connsiteY4" fmla="*/ 6876403 h 6876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65711" h="6876403">
                <a:moveTo>
                  <a:pt x="0" y="6876403"/>
                </a:moveTo>
                <a:lnTo>
                  <a:pt x="2181629" y="0"/>
                </a:lnTo>
                <a:lnTo>
                  <a:pt x="8764729" y="0"/>
                </a:lnTo>
                <a:cubicBezTo>
                  <a:pt x="8769309" y="2292096"/>
                  <a:pt x="8756133" y="4584192"/>
                  <a:pt x="8760713" y="6876288"/>
                </a:cubicBezTo>
                <a:lnTo>
                  <a:pt x="0" y="6876403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9" name="Trapezoid 2"/>
          <p:cNvSpPr/>
          <p:nvPr userDrawn="1"/>
        </p:nvSpPr>
        <p:spPr>
          <a:xfrm rot="10800000">
            <a:off x="1" y="0"/>
            <a:ext cx="4219575" cy="5143500"/>
          </a:xfrm>
          <a:custGeom>
            <a:avLst/>
            <a:gdLst>
              <a:gd name="connsiteX0" fmla="*/ 0 w 5743134"/>
              <a:gd name="connsiteY0" fmla="*/ 5245100 h 5245100"/>
              <a:gd name="connsiteX1" fmla="*/ 1311275 w 5743134"/>
              <a:gd name="connsiteY1" fmla="*/ 0 h 5245100"/>
              <a:gd name="connsiteX2" fmla="*/ 4431859 w 5743134"/>
              <a:gd name="connsiteY2" fmla="*/ 0 h 5245100"/>
              <a:gd name="connsiteX3" fmla="*/ 5743134 w 5743134"/>
              <a:gd name="connsiteY3" fmla="*/ 5245100 h 5245100"/>
              <a:gd name="connsiteX4" fmla="*/ 0 w 5743134"/>
              <a:gd name="connsiteY4" fmla="*/ 5245100 h 5245100"/>
              <a:gd name="connsiteX0" fmla="*/ 0 w 5743134"/>
              <a:gd name="connsiteY0" fmla="*/ 8623300 h 8623300"/>
              <a:gd name="connsiteX1" fmla="*/ 1311275 w 5743134"/>
              <a:gd name="connsiteY1" fmla="*/ 3378200 h 8623300"/>
              <a:gd name="connsiteX2" fmla="*/ 5739959 w 5743134"/>
              <a:gd name="connsiteY2" fmla="*/ 0 h 8623300"/>
              <a:gd name="connsiteX3" fmla="*/ 5743134 w 5743134"/>
              <a:gd name="connsiteY3" fmla="*/ 8623300 h 8623300"/>
              <a:gd name="connsiteX4" fmla="*/ 0 w 5743134"/>
              <a:gd name="connsiteY4" fmla="*/ 8623300 h 8623300"/>
              <a:gd name="connsiteX0" fmla="*/ 0 w 5743134"/>
              <a:gd name="connsiteY0" fmla="*/ 8623300 h 8623300"/>
              <a:gd name="connsiteX1" fmla="*/ 2225675 w 5743134"/>
              <a:gd name="connsiteY1" fmla="*/ 0 h 8623300"/>
              <a:gd name="connsiteX2" fmla="*/ 5739959 w 5743134"/>
              <a:gd name="connsiteY2" fmla="*/ 0 h 8623300"/>
              <a:gd name="connsiteX3" fmla="*/ 5743134 w 5743134"/>
              <a:gd name="connsiteY3" fmla="*/ 8623300 h 8623300"/>
              <a:gd name="connsiteX4" fmla="*/ 0 w 5743134"/>
              <a:gd name="connsiteY4" fmla="*/ 8623300 h 8623300"/>
              <a:gd name="connsiteX0" fmla="*/ 0 w 5743134"/>
              <a:gd name="connsiteY0" fmla="*/ 8623300 h 8623300"/>
              <a:gd name="connsiteX1" fmla="*/ 2225675 w 5743134"/>
              <a:gd name="connsiteY1" fmla="*/ 0 h 8623300"/>
              <a:gd name="connsiteX2" fmla="*/ 5739959 w 5743134"/>
              <a:gd name="connsiteY2" fmla="*/ 0 h 8623300"/>
              <a:gd name="connsiteX3" fmla="*/ 5743134 w 5743134"/>
              <a:gd name="connsiteY3" fmla="*/ 8623300 h 8623300"/>
              <a:gd name="connsiteX4" fmla="*/ 0 w 5743134"/>
              <a:gd name="connsiteY4" fmla="*/ 8623300 h 8623300"/>
              <a:gd name="connsiteX0" fmla="*/ 0 w 5743134"/>
              <a:gd name="connsiteY0" fmla="*/ 8623300 h 8623300"/>
              <a:gd name="connsiteX1" fmla="*/ 2225675 w 5743134"/>
              <a:gd name="connsiteY1" fmla="*/ 0 h 8623300"/>
              <a:gd name="connsiteX2" fmla="*/ 5739959 w 5743134"/>
              <a:gd name="connsiteY2" fmla="*/ 0 h 8623300"/>
              <a:gd name="connsiteX3" fmla="*/ 5743134 w 5743134"/>
              <a:gd name="connsiteY3" fmla="*/ 8623300 h 8623300"/>
              <a:gd name="connsiteX4" fmla="*/ 0 w 5743134"/>
              <a:gd name="connsiteY4" fmla="*/ 8623300 h 862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43134" h="8623300">
                <a:moveTo>
                  <a:pt x="0" y="8623300"/>
                </a:moveTo>
                <a:cubicBezTo>
                  <a:pt x="741892" y="5748867"/>
                  <a:pt x="1509183" y="2849033"/>
                  <a:pt x="2225675" y="0"/>
                </a:cubicBezTo>
                <a:lnTo>
                  <a:pt x="5739959" y="0"/>
                </a:lnTo>
                <a:cubicBezTo>
                  <a:pt x="5741017" y="2874433"/>
                  <a:pt x="5742076" y="5748867"/>
                  <a:pt x="5743134" y="8623300"/>
                </a:cubicBezTo>
                <a:lnTo>
                  <a:pt x="0" y="862330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700"/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587949" y="744173"/>
            <a:ext cx="2347278" cy="1355360"/>
          </a:xfrm>
        </p:spPr>
        <p:txBody>
          <a:bodyPr anchor="b">
            <a:noAutofit/>
          </a:bodyPr>
          <a:lstStyle>
            <a:lvl1pPr algn="l"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88226" y="2386013"/>
            <a:ext cx="2346722" cy="1366838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761" y="376971"/>
            <a:ext cx="967274" cy="36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747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301" y="2975298"/>
            <a:ext cx="672378" cy="21816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1" y="273847"/>
            <a:ext cx="7036593" cy="994172"/>
          </a:xfrm>
        </p:spPr>
        <p:txBody>
          <a:bodyPr/>
          <a:lstStyle>
            <a:lvl1pPr>
              <a:defRPr sz="2400" b="0"/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28651" y="1521401"/>
            <a:ext cx="7036593" cy="2991607"/>
          </a:xfrm>
        </p:spPr>
        <p:txBody>
          <a:bodyPr/>
          <a:lstStyle>
            <a:lvl1pPr algn="l">
              <a:defRPr>
                <a:latin typeface="Gill Sans MT" panose="020B0502020104020203" pitchFamily="34" charset="0"/>
              </a:defRPr>
            </a:lvl1pPr>
            <a:lvl2pPr algn="l">
              <a:defRPr>
                <a:latin typeface="Gill Sans MT" panose="020B0502020104020203" pitchFamily="34" charset="0"/>
              </a:defRPr>
            </a:lvl2pPr>
            <a:lvl3pPr algn="l">
              <a:defRPr>
                <a:latin typeface="Gill Sans MT" panose="020B0502020104020203" pitchFamily="34" charset="0"/>
              </a:defRPr>
            </a:lvl3pPr>
            <a:lvl4pPr algn="l">
              <a:defRPr>
                <a:latin typeface="Gill Sans MT" panose="020B0502020104020203" pitchFamily="34" charset="0"/>
              </a:defRPr>
            </a:lvl4pPr>
            <a:lvl5pPr algn="l"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BE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779" y="4799988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3" b="0">
                <a:solidFill>
                  <a:schemeClr val="tx2"/>
                </a:solidFill>
              </a:defRPr>
            </a:lvl1pPr>
          </a:lstStyle>
          <a:p>
            <a:fld id="{1C96AA6D-8347-412D-BE88-10FF9D73003A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51" y="-274"/>
            <a:ext cx="329643" cy="8032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749" y="4525755"/>
            <a:ext cx="548251" cy="54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353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RN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6739965" y="-7116"/>
            <a:ext cx="2424379" cy="5158157"/>
          </a:xfrm>
          <a:custGeom>
            <a:avLst/>
            <a:gdLst>
              <a:gd name="connsiteX0" fmla="*/ 0 w 4398264"/>
              <a:gd name="connsiteY0" fmla="*/ 6858000 h 6858000"/>
              <a:gd name="connsiteX1" fmla="*/ 1099566 w 4398264"/>
              <a:gd name="connsiteY1" fmla="*/ 0 h 6858000"/>
              <a:gd name="connsiteX2" fmla="*/ 3298698 w 4398264"/>
              <a:gd name="connsiteY2" fmla="*/ 0 h 6858000"/>
              <a:gd name="connsiteX3" fmla="*/ 4398264 w 4398264"/>
              <a:gd name="connsiteY3" fmla="*/ 6858000 h 6858000"/>
              <a:gd name="connsiteX4" fmla="*/ 0 w 4398264"/>
              <a:gd name="connsiteY4" fmla="*/ 6858000 h 6858000"/>
              <a:gd name="connsiteX0" fmla="*/ 0 w 3328416"/>
              <a:gd name="connsiteY0" fmla="*/ 6858000 h 6858000"/>
              <a:gd name="connsiteX1" fmla="*/ 1099566 w 3328416"/>
              <a:gd name="connsiteY1" fmla="*/ 0 h 6858000"/>
              <a:gd name="connsiteX2" fmla="*/ 3298698 w 3328416"/>
              <a:gd name="connsiteY2" fmla="*/ 0 h 6858000"/>
              <a:gd name="connsiteX3" fmla="*/ 3328416 w 3328416"/>
              <a:gd name="connsiteY3" fmla="*/ 6858000 h 6858000"/>
              <a:gd name="connsiteX4" fmla="*/ 0 w 3328416"/>
              <a:gd name="connsiteY4" fmla="*/ 6858000 h 6858000"/>
              <a:gd name="connsiteX0" fmla="*/ 0 w 3318063"/>
              <a:gd name="connsiteY0" fmla="*/ 6858000 h 6858000"/>
              <a:gd name="connsiteX1" fmla="*/ 1089213 w 3318063"/>
              <a:gd name="connsiteY1" fmla="*/ 0 h 6858000"/>
              <a:gd name="connsiteX2" fmla="*/ 3288345 w 3318063"/>
              <a:gd name="connsiteY2" fmla="*/ 0 h 6858000"/>
              <a:gd name="connsiteX3" fmla="*/ 3318063 w 3318063"/>
              <a:gd name="connsiteY3" fmla="*/ 6858000 h 6858000"/>
              <a:gd name="connsiteX4" fmla="*/ 0 w 3318063"/>
              <a:gd name="connsiteY4" fmla="*/ 6858000 h 6858000"/>
              <a:gd name="connsiteX0" fmla="*/ 0 w 3318063"/>
              <a:gd name="connsiteY0" fmla="*/ 6858000 h 6858000"/>
              <a:gd name="connsiteX1" fmla="*/ 1089213 w 3318063"/>
              <a:gd name="connsiteY1" fmla="*/ 0 h 6858000"/>
              <a:gd name="connsiteX2" fmla="*/ 3288346 w 3318063"/>
              <a:gd name="connsiteY2" fmla="*/ 0 h 6858000"/>
              <a:gd name="connsiteX3" fmla="*/ 3318063 w 3318063"/>
              <a:gd name="connsiteY3" fmla="*/ 6858000 h 6858000"/>
              <a:gd name="connsiteX4" fmla="*/ 0 w 3318063"/>
              <a:gd name="connsiteY4" fmla="*/ 6858000 h 6858000"/>
              <a:gd name="connsiteX0" fmla="*/ 0 w 3318063"/>
              <a:gd name="connsiteY0" fmla="*/ 6870700 h 6870700"/>
              <a:gd name="connsiteX1" fmla="*/ 1089213 w 3318063"/>
              <a:gd name="connsiteY1" fmla="*/ 12700 h 6870700"/>
              <a:gd name="connsiteX2" fmla="*/ 3315088 w 3318063"/>
              <a:gd name="connsiteY2" fmla="*/ 0 h 6870700"/>
              <a:gd name="connsiteX3" fmla="*/ 3318063 w 3318063"/>
              <a:gd name="connsiteY3" fmla="*/ 6870700 h 6870700"/>
              <a:gd name="connsiteX4" fmla="*/ 0 w 3318063"/>
              <a:gd name="connsiteY4" fmla="*/ 6870700 h 6870700"/>
              <a:gd name="connsiteX0" fmla="*/ 0 w 4147059"/>
              <a:gd name="connsiteY0" fmla="*/ 6819900 h 6870700"/>
              <a:gd name="connsiteX1" fmla="*/ 1918209 w 4147059"/>
              <a:gd name="connsiteY1" fmla="*/ 12700 h 6870700"/>
              <a:gd name="connsiteX2" fmla="*/ 4144084 w 4147059"/>
              <a:gd name="connsiteY2" fmla="*/ 0 h 6870700"/>
              <a:gd name="connsiteX3" fmla="*/ 4147059 w 4147059"/>
              <a:gd name="connsiteY3" fmla="*/ 6870700 h 6870700"/>
              <a:gd name="connsiteX4" fmla="*/ 0 w 4147059"/>
              <a:gd name="connsiteY4" fmla="*/ 6819900 h 6870700"/>
              <a:gd name="connsiteX0" fmla="*/ 0 w 4105202"/>
              <a:gd name="connsiteY0" fmla="*/ 6819900 h 6870700"/>
              <a:gd name="connsiteX1" fmla="*/ 1876352 w 4105202"/>
              <a:gd name="connsiteY1" fmla="*/ 12700 h 6870700"/>
              <a:gd name="connsiteX2" fmla="*/ 4102227 w 4105202"/>
              <a:gd name="connsiteY2" fmla="*/ 0 h 6870700"/>
              <a:gd name="connsiteX3" fmla="*/ 4105202 w 4105202"/>
              <a:gd name="connsiteY3" fmla="*/ 6870700 h 6870700"/>
              <a:gd name="connsiteX4" fmla="*/ 0 w 4105202"/>
              <a:gd name="connsiteY4" fmla="*/ 6819900 h 6870700"/>
              <a:gd name="connsiteX0" fmla="*/ 0 w 4105202"/>
              <a:gd name="connsiteY0" fmla="*/ 6819900 h 6857447"/>
              <a:gd name="connsiteX1" fmla="*/ 1876352 w 4105202"/>
              <a:gd name="connsiteY1" fmla="*/ 12700 h 6857447"/>
              <a:gd name="connsiteX2" fmla="*/ 4102227 w 4105202"/>
              <a:gd name="connsiteY2" fmla="*/ 0 h 6857447"/>
              <a:gd name="connsiteX3" fmla="*/ 4105202 w 4105202"/>
              <a:gd name="connsiteY3" fmla="*/ 6857447 h 6857447"/>
              <a:gd name="connsiteX4" fmla="*/ 0 w 4105202"/>
              <a:gd name="connsiteY4" fmla="*/ 6819900 h 6857447"/>
              <a:gd name="connsiteX0" fmla="*/ 0 w 4119155"/>
              <a:gd name="connsiteY0" fmla="*/ 6819900 h 6857447"/>
              <a:gd name="connsiteX1" fmla="*/ 1876352 w 4119155"/>
              <a:gd name="connsiteY1" fmla="*/ 12700 h 6857447"/>
              <a:gd name="connsiteX2" fmla="*/ 4102227 w 4119155"/>
              <a:gd name="connsiteY2" fmla="*/ 0 h 6857447"/>
              <a:gd name="connsiteX3" fmla="*/ 4119155 w 4119155"/>
              <a:gd name="connsiteY3" fmla="*/ 6857447 h 6857447"/>
              <a:gd name="connsiteX4" fmla="*/ 0 w 4119155"/>
              <a:gd name="connsiteY4" fmla="*/ 6819900 h 6857447"/>
              <a:gd name="connsiteX0" fmla="*/ 0 w 4119155"/>
              <a:gd name="connsiteY0" fmla="*/ 6819900 h 6857447"/>
              <a:gd name="connsiteX1" fmla="*/ 1876352 w 4119155"/>
              <a:gd name="connsiteY1" fmla="*/ 12700 h 6857447"/>
              <a:gd name="connsiteX2" fmla="*/ 4102227 w 4119155"/>
              <a:gd name="connsiteY2" fmla="*/ 0 h 6857447"/>
              <a:gd name="connsiteX3" fmla="*/ 4119155 w 4119155"/>
              <a:gd name="connsiteY3" fmla="*/ 6857447 h 6857447"/>
              <a:gd name="connsiteX4" fmla="*/ 0 w 4119155"/>
              <a:gd name="connsiteY4" fmla="*/ 6819900 h 6857447"/>
              <a:gd name="connsiteX0" fmla="*/ 0 w 4119155"/>
              <a:gd name="connsiteY0" fmla="*/ 6819900 h 6857447"/>
              <a:gd name="connsiteX1" fmla="*/ 1876352 w 4119155"/>
              <a:gd name="connsiteY1" fmla="*/ 12700 h 6857447"/>
              <a:gd name="connsiteX2" fmla="*/ 4102227 w 4119155"/>
              <a:gd name="connsiteY2" fmla="*/ 0 h 6857447"/>
              <a:gd name="connsiteX3" fmla="*/ 4119155 w 4119155"/>
              <a:gd name="connsiteY3" fmla="*/ 6857447 h 6857447"/>
              <a:gd name="connsiteX4" fmla="*/ 0 w 4119155"/>
              <a:gd name="connsiteY4" fmla="*/ 6819900 h 6857447"/>
              <a:gd name="connsiteX0" fmla="*/ 0 w 4119155"/>
              <a:gd name="connsiteY0" fmla="*/ 6819900 h 6830943"/>
              <a:gd name="connsiteX1" fmla="*/ 1876352 w 4119155"/>
              <a:gd name="connsiteY1" fmla="*/ 12700 h 6830943"/>
              <a:gd name="connsiteX2" fmla="*/ 4102227 w 4119155"/>
              <a:gd name="connsiteY2" fmla="*/ 0 h 6830943"/>
              <a:gd name="connsiteX3" fmla="*/ 4119155 w 4119155"/>
              <a:gd name="connsiteY3" fmla="*/ 6830943 h 6830943"/>
              <a:gd name="connsiteX4" fmla="*/ 0 w 4119155"/>
              <a:gd name="connsiteY4" fmla="*/ 6819900 h 6830943"/>
              <a:gd name="connsiteX0" fmla="*/ 0 w 4119155"/>
              <a:gd name="connsiteY0" fmla="*/ 6820453 h 6831496"/>
              <a:gd name="connsiteX1" fmla="*/ 1806590 w 4119155"/>
              <a:gd name="connsiteY1" fmla="*/ 0 h 6831496"/>
              <a:gd name="connsiteX2" fmla="*/ 4102227 w 4119155"/>
              <a:gd name="connsiteY2" fmla="*/ 553 h 6831496"/>
              <a:gd name="connsiteX3" fmla="*/ 4119155 w 4119155"/>
              <a:gd name="connsiteY3" fmla="*/ 6831496 h 6831496"/>
              <a:gd name="connsiteX4" fmla="*/ 0 w 4119155"/>
              <a:gd name="connsiteY4" fmla="*/ 6820453 h 6831496"/>
              <a:gd name="connsiteX0" fmla="*/ 0 w 4154224"/>
              <a:gd name="connsiteY0" fmla="*/ 6829910 h 6840953"/>
              <a:gd name="connsiteX1" fmla="*/ 1806590 w 4154224"/>
              <a:gd name="connsiteY1" fmla="*/ 9457 h 6840953"/>
              <a:gd name="connsiteX2" fmla="*/ 4154205 w 4154224"/>
              <a:gd name="connsiteY2" fmla="*/ 0 h 6840953"/>
              <a:gd name="connsiteX3" fmla="*/ 4119155 w 4154224"/>
              <a:gd name="connsiteY3" fmla="*/ 6840953 h 6840953"/>
              <a:gd name="connsiteX4" fmla="*/ 0 w 4154224"/>
              <a:gd name="connsiteY4" fmla="*/ 6829910 h 6840953"/>
              <a:gd name="connsiteX0" fmla="*/ 0 w 4180213"/>
              <a:gd name="connsiteY0" fmla="*/ 6849929 h 6849929"/>
              <a:gd name="connsiteX1" fmla="*/ 1832579 w 4180213"/>
              <a:gd name="connsiteY1" fmla="*/ 9457 h 6849929"/>
              <a:gd name="connsiteX2" fmla="*/ 4180194 w 4180213"/>
              <a:gd name="connsiteY2" fmla="*/ 0 h 6849929"/>
              <a:gd name="connsiteX3" fmla="*/ 4145144 w 4180213"/>
              <a:gd name="connsiteY3" fmla="*/ 6840953 h 6849929"/>
              <a:gd name="connsiteX4" fmla="*/ 0 w 4180213"/>
              <a:gd name="connsiteY4" fmla="*/ 6849929 h 6849929"/>
              <a:gd name="connsiteX0" fmla="*/ 0 w 4180223"/>
              <a:gd name="connsiteY0" fmla="*/ 6849929 h 6850963"/>
              <a:gd name="connsiteX1" fmla="*/ 1832579 w 4180223"/>
              <a:gd name="connsiteY1" fmla="*/ 9457 h 6850963"/>
              <a:gd name="connsiteX2" fmla="*/ 4180194 w 4180223"/>
              <a:gd name="connsiteY2" fmla="*/ 0 h 6850963"/>
              <a:gd name="connsiteX3" fmla="*/ 4158140 w 4180223"/>
              <a:gd name="connsiteY3" fmla="*/ 6850963 h 6850963"/>
              <a:gd name="connsiteX4" fmla="*/ 0 w 4180223"/>
              <a:gd name="connsiteY4" fmla="*/ 6849929 h 6850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0223" h="6850963">
                <a:moveTo>
                  <a:pt x="0" y="6849929"/>
                </a:moveTo>
                <a:lnTo>
                  <a:pt x="1832579" y="9457"/>
                </a:lnTo>
                <a:lnTo>
                  <a:pt x="4180194" y="0"/>
                </a:lnTo>
                <a:cubicBezTo>
                  <a:pt x="4181186" y="2290233"/>
                  <a:pt x="4157148" y="4560730"/>
                  <a:pt x="4158140" y="6850963"/>
                </a:cubicBezTo>
                <a:lnTo>
                  <a:pt x="0" y="6849929"/>
                </a:ln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1" y="273847"/>
            <a:ext cx="6126389" cy="99417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8651" y="1521401"/>
            <a:ext cx="6126389" cy="2991607"/>
          </a:xfrm>
        </p:spPr>
        <p:txBody>
          <a:bodyPr/>
          <a:lstStyle>
            <a:lvl1pPr algn="l">
              <a:defRPr>
                <a:latin typeface="Gill Sans MT" panose="020B0502020104020203" pitchFamily="34" charset="0"/>
              </a:defRPr>
            </a:lvl1pPr>
            <a:lvl2pPr algn="l">
              <a:defRPr>
                <a:latin typeface="Gill Sans MT" panose="020B0502020104020203" pitchFamily="34" charset="0"/>
              </a:defRPr>
            </a:lvl2pPr>
            <a:lvl3pPr algn="l">
              <a:defRPr>
                <a:latin typeface="Gill Sans MT" panose="020B0502020104020203" pitchFamily="34" charset="0"/>
              </a:defRPr>
            </a:lvl3pPr>
            <a:lvl4pPr algn="l">
              <a:defRPr>
                <a:latin typeface="Gill Sans MT" panose="020B0502020104020203" pitchFamily="34" charset="0"/>
              </a:defRPr>
            </a:lvl4pPr>
            <a:lvl5pPr algn="l"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779" y="4799988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3" b="0">
                <a:solidFill>
                  <a:schemeClr val="tx2"/>
                </a:solidFill>
              </a:defRPr>
            </a:lvl1pPr>
          </a:lstStyle>
          <a:p>
            <a:fld id="{1C96AA6D-8347-412D-BE88-10FF9D73003A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749" y="4525757"/>
            <a:ext cx="548251" cy="5480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51" y="-274"/>
            <a:ext cx="329643" cy="80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20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RIGHT CORN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6735902" y="-18169"/>
            <a:ext cx="2424379" cy="5176330"/>
          </a:xfrm>
          <a:custGeom>
            <a:avLst/>
            <a:gdLst>
              <a:gd name="connsiteX0" fmla="*/ 0 w 4398264"/>
              <a:gd name="connsiteY0" fmla="*/ 6858000 h 6858000"/>
              <a:gd name="connsiteX1" fmla="*/ 1099566 w 4398264"/>
              <a:gd name="connsiteY1" fmla="*/ 0 h 6858000"/>
              <a:gd name="connsiteX2" fmla="*/ 3298698 w 4398264"/>
              <a:gd name="connsiteY2" fmla="*/ 0 h 6858000"/>
              <a:gd name="connsiteX3" fmla="*/ 4398264 w 4398264"/>
              <a:gd name="connsiteY3" fmla="*/ 6858000 h 6858000"/>
              <a:gd name="connsiteX4" fmla="*/ 0 w 4398264"/>
              <a:gd name="connsiteY4" fmla="*/ 6858000 h 6858000"/>
              <a:gd name="connsiteX0" fmla="*/ 0 w 3328416"/>
              <a:gd name="connsiteY0" fmla="*/ 6858000 h 6858000"/>
              <a:gd name="connsiteX1" fmla="*/ 1099566 w 3328416"/>
              <a:gd name="connsiteY1" fmla="*/ 0 h 6858000"/>
              <a:gd name="connsiteX2" fmla="*/ 3298698 w 3328416"/>
              <a:gd name="connsiteY2" fmla="*/ 0 h 6858000"/>
              <a:gd name="connsiteX3" fmla="*/ 3328416 w 3328416"/>
              <a:gd name="connsiteY3" fmla="*/ 6858000 h 6858000"/>
              <a:gd name="connsiteX4" fmla="*/ 0 w 3328416"/>
              <a:gd name="connsiteY4" fmla="*/ 6858000 h 6858000"/>
              <a:gd name="connsiteX0" fmla="*/ 0 w 3318063"/>
              <a:gd name="connsiteY0" fmla="*/ 6858000 h 6858000"/>
              <a:gd name="connsiteX1" fmla="*/ 1089213 w 3318063"/>
              <a:gd name="connsiteY1" fmla="*/ 0 h 6858000"/>
              <a:gd name="connsiteX2" fmla="*/ 3288345 w 3318063"/>
              <a:gd name="connsiteY2" fmla="*/ 0 h 6858000"/>
              <a:gd name="connsiteX3" fmla="*/ 3318063 w 3318063"/>
              <a:gd name="connsiteY3" fmla="*/ 6858000 h 6858000"/>
              <a:gd name="connsiteX4" fmla="*/ 0 w 3318063"/>
              <a:gd name="connsiteY4" fmla="*/ 6858000 h 6858000"/>
              <a:gd name="connsiteX0" fmla="*/ 0 w 3318063"/>
              <a:gd name="connsiteY0" fmla="*/ 6858000 h 6858000"/>
              <a:gd name="connsiteX1" fmla="*/ 1089213 w 3318063"/>
              <a:gd name="connsiteY1" fmla="*/ 0 h 6858000"/>
              <a:gd name="connsiteX2" fmla="*/ 3288346 w 3318063"/>
              <a:gd name="connsiteY2" fmla="*/ 0 h 6858000"/>
              <a:gd name="connsiteX3" fmla="*/ 3318063 w 3318063"/>
              <a:gd name="connsiteY3" fmla="*/ 6858000 h 6858000"/>
              <a:gd name="connsiteX4" fmla="*/ 0 w 3318063"/>
              <a:gd name="connsiteY4" fmla="*/ 6858000 h 6858000"/>
              <a:gd name="connsiteX0" fmla="*/ 0 w 3318063"/>
              <a:gd name="connsiteY0" fmla="*/ 6870700 h 6870700"/>
              <a:gd name="connsiteX1" fmla="*/ 1089213 w 3318063"/>
              <a:gd name="connsiteY1" fmla="*/ 12700 h 6870700"/>
              <a:gd name="connsiteX2" fmla="*/ 3315088 w 3318063"/>
              <a:gd name="connsiteY2" fmla="*/ 0 h 6870700"/>
              <a:gd name="connsiteX3" fmla="*/ 3318063 w 3318063"/>
              <a:gd name="connsiteY3" fmla="*/ 6870700 h 6870700"/>
              <a:gd name="connsiteX4" fmla="*/ 0 w 3318063"/>
              <a:gd name="connsiteY4" fmla="*/ 6870700 h 6870700"/>
              <a:gd name="connsiteX0" fmla="*/ 0 w 4147059"/>
              <a:gd name="connsiteY0" fmla="*/ 6819900 h 6870700"/>
              <a:gd name="connsiteX1" fmla="*/ 1918209 w 4147059"/>
              <a:gd name="connsiteY1" fmla="*/ 12700 h 6870700"/>
              <a:gd name="connsiteX2" fmla="*/ 4144084 w 4147059"/>
              <a:gd name="connsiteY2" fmla="*/ 0 h 6870700"/>
              <a:gd name="connsiteX3" fmla="*/ 4147059 w 4147059"/>
              <a:gd name="connsiteY3" fmla="*/ 6870700 h 6870700"/>
              <a:gd name="connsiteX4" fmla="*/ 0 w 4147059"/>
              <a:gd name="connsiteY4" fmla="*/ 6819900 h 6870700"/>
              <a:gd name="connsiteX0" fmla="*/ 0 w 4105202"/>
              <a:gd name="connsiteY0" fmla="*/ 6819900 h 6870700"/>
              <a:gd name="connsiteX1" fmla="*/ 1876352 w 4105202"/>
              <a:gd name="connsiteY1" fmla="*/ 12700 h 6870700"/>
              <a:gd name="connsiteX2" fmla="*/ 4102227 w 4105202"/>
              <a:gd name="connsiteY2" fmla="*/ 0 h 6870700"/>
              <a:gd name="connsiteX3" fmla="*/ 4105202 w 4105202"/>
              <a:gd name="connsiteY3" fmla="*/ 6870700 h 6870700"/>
              <a:gd name="connsiteX4" fmla="*/ 0 w 4105202"/>
              <a:gd name="connsiteY4" fmla="*/ 6819900 h 6870700"/>
              <a:gd name="connsiteX0" fmla="*/ 0 w 4105202"/>
              <a:gd name="connsiteY0" fmla="*/ 6819900 h 6857447"/>
              <a:gd name="connsiteX1" fmla="*/ 1876352 w 4105202"/>
              <a:gd name="connsiteY1" fmla="*/ 12700 h 6857447"/>
              <a:gd name="connsiteX2" fmla="*/ 4102227 w 4105202"/>
              <a:gd name="connsiteY2" fmla="*/ 0 h 6857447"/>
              <a:gd name="connsiteX3" fmla="*/ 4105202 w 4105202"/>
              <a:gd name="connsiteY3" fmla="*/ 6857447 h 6857447"/>
              <a:gd name="connsiteX4" fmla="*/ 0 w 4105202"/>
              <a:gd name="connsiteY4" fmla="*/ 6819900 h 6857447"/>
              <a:gd name="connsiteX0" fmla="*/ 0 w 4119155"/>
              <a:gd name="connsiteY0" fmla="*/ 6819900 h 6857447"/>
              <a:gd name="connsiteX1" fmla="*/ 1876352 w 4119155"/>
              <a:gd name="connsiteY1" fmla="*/ 12700 h 6857447"/>
              <a:gd name="connsiteX2" fmla="*/ 4102227 w 4119155"/>
              <a:gd name="connsiteY2" fmla="*/ 0 h 6857447"/>
              <a:gd name="connsiteX3" fmla="*/ 4119155 w 4119155"/>
              <a:gd name="connsiteY3" fmla="*/ 6857447 h 6857447"/>
              <a:gd name="connsiteX4" fmla="*/ 0 w 4119155"/>
              <a:gd name="connsiteY4" fmla="*/ 6819900 h 6857447"/>
              <a:gd name="connsiteX0" fmla="*/ 0 w 4119155"/>
              <a:gd name="connsiteY0" fmla="*/ 6819900 h 6857447"/>
              <a:gd name="connsiteX1" fmla="*/ 1876352 w 4119155"/>
              <a:gd name="connsiteY1" fmla="*/ 12700 h 6857447"/>
              <a:gd name="connsiteX2" fmla="*/ 4102227 w 4119155"/>
              <a:gd name="connsiteY2" fmla="*/ 0 h 6857447"/>
              <a:gd name="connsiteX3" fmla="*/ 4119155 w 4119155"/>
              <a:gd name="connsiteY3" fmla="*/ 6857447 h 6857447"/>
              <a:gd name="connsiteX4" fmla="*/ 0 w 4119155"/>
              <a:gd name="connsiteY4" fmla="*/ 6819900 h 6857447"/>
              <a:gd name="connsiteX0" fmla="*/ 0 w 4119155"/>
              <a:gd name="connsiteY0" fmla="*/ 6819900 h 6857447"/>
              <a:gd name="connsiteX1" fmla="*/ 1876352 w 4119155"/>
              <a:gd name="connsiteY1" fmla="*/ 12700 h 6857447"/>
              <a:gd name="connsiteX2" fmla="*/ 4102227 w 4119155"/>
              <a:gd name="connsiteY2" fmla="*/ 0 h 6857447"/>
              <a:gd name="connsiteX3" fmla="*/ 4119155 w 4119155"/>
              <a:gd name="connsiteY3" fmla="*/ 6857447 h 6857447"/>
              <a:gd name="connsiteX4" fmla="*/ 0 w 4119155"/>
              <a:gd name="connsiteY4" fmla="*/ 6819900 h 6857447"/>
              <a:gd name="connsiteX0" fmla="*/ 0 w 4119155"/>
              <a:gd name="connsiteY0" fmla="*/ 6819900 h 6830943"/>
              <a:gd name="connsiteX1" fmla="*/ 1876352 w 4119155"/>
              <a:gd name="connsiteY1" fmla="*/ 12700 h 6830943"/>
              <a:gd name="connsiteX2" fmla="*/ 4102227 w 4119155"/>
              <a:gd name="connsiteY2" fmla="*/ 0 h 6830943"/>
              <a:gd name="connsiteX3" fmla="*/ 4119155 w 4119155"/>
              <a:gd name="connsiteY3" fmla="*/ 6830943 h 6830943"/>
              <a:gd name="connsiteX4" fmla="*/ 0 w 4119155"/>
              <a:gd name="connsiteY4" fmla="*/ 6819900 h 6830943"/>
              <a:gd name="connsiteX0" fmla="*/ 0 w 4119155"/>
              <a:gd name="connsiteY0" fmla="*/ 6820453 h 6831496"/>
              <a:gd name="connsiteX1" fmla="*/ 1806590 w 4119155"/>
              <a:gd name="connsiteY1" fmla="*/ 0 h 6831496"/>
              <a:gd name="connsiteX2" fmla="*/ 4102227 w 4119155"/>
              <a:gd name="connsiteY2" fmla="*/ 553 h 6831496"/>
              <a:gd name="connsiteX3" fmla="*/ 4119155 w 4119155"/>
              <a:gd name="connsiteY3" fmla="*/ 6831496 h 6831496"/>
              <a:gd name="connsiteX4" fmla="*/ 0 w 4119155"/>
              <a:gd name="connsiteY4" fmla="*/ 6820453 h 6831496"/>
              <a:gd name="connsiteX0" fmla="*/ 0 w 4154224"/>
              <a:gd name="connsiteY0" fmla="*/ 6829910 h 6840953"/>
              <a:gd name="connsiteX1" fmla="*/ 1806590 w 4154224"/>
              <a:gd name="connsiteY1" fmla="*/ 9457 h 6840953"/>
              <a:gd name="connsiteX2" fmla="*/ 4154205 w 4154224"/>
              <a:gd name="connsiteY2" fmla="*/ 0 h 6840953"/>
              <a:gd name="connsiteX3" fmla="*/ 4119155 w 4154224"/>
              <a:gd name="connsiteY3" fmla="*/ 6840953 h 6840953"/>
              <a:gd name="connsiteX4" fmla="*/ 0 w 4154224"/>
              <a:gd name="connsiteY4" fmla="*/ 6829910 h 6840953"/>
              <a:gd name="connsiteX0" fmla="*/ 0 w 4180213"/>
              <a:gd name="connsiteY0" fmla="*/ 6849929 h 6849929"/>
              <a:gd name="connsiteX1" fmla="*/ 1832579 w 4180213"/>
              <a:gd name="connsiteY1" fmla="*/ 9457 h 6849929"/>
              <a:gd name="connsiteX2" fmla="*/ 4180194 w 4180213"/>
              <a:gd name="connsiteY2" fmla="*/ 0 h 6849929"/>
              <a:gd name="connsiteX3" fmla="*/ 4145144 w 4180213"/>
              <a:gd name="connsiteY3" fmla="*/ 6840953 h 6849929"/>
              <a:gd name="connsiteX4" fmla="*/ 0 w 4180213"/>
              <a:gd name="connsiteY4" fmla="*/ 6849929 h 6849929"/>
              <a:gd name="connsiteX0" fmla="*/ 0 w 4180223"/>
              <a:gd name="connsiteY0" fmla="*/ 6849929 h 6850963"/>
              <a:gd name="connsiteX1" fmla="*/ 1832579 w 4180223"/>
              <a:gd name="connsiteY1" fmla="*/ 9457 h 6850963"/>
              <a:gd name="connsiteX2" fmla="*/ 4180194 w 4180223"/>
              <a:gd name="connsiteY2" fmla="*/ 0 h 6850963"/>
              <a:gd name="connsiteX3" fmla="*/ 4158140 w 4180223"/>
              <a:gd name="connsiteY3" fmla="*/ 6850963 h 6850963"/>
              <a:gd name="connsiteX4" fmla="*/ 0 w 4180223"/>
              <a:gd name="connsiteY4" fmla="*/ 6849929 h 6850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0223" h="6850963">
                <a:moveTo>
                  <a:pt x="0" y="6849929"/>
                </a:moveTo>
                <a:lnTo>
                  <a:pt x="1832579" y="9457"/>
                </a:lnTo>
                <a:lnTo>
                  <a:pt x="4180194" y="0"/>
                </a:lnTo>
                <a:cubicBezTo>
                  <a:pt x="4181186" y="2290233"/>
                  <a:pt x="4157148" y="4560730"/>
                  <a:pt x="4158140" y="6850963"/>
                </a:cubicBezTo>
                <a:lnTo>
                  <a:pt x="0" y="6849929"/>
                </a:ln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273847"/>
            <a:ext cx="6000750" cy="99417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854" y="377006"/>
            <a:ext cx="967091" cy="367130"/>
          </a:xfrm>
          <a:prstGeom prst="rect">
            <a:avLst/>
          </a:prstGeom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942974" y="1383049"/>
            <a:ext cx="5572125" cy="2624598"/>
          </a:xfrm>
        </p:spPr>
        <p:txBody>
          <a:bodyPr/>
          <a:lstStyle>
            <a:lvl1pPr algn="l">
              <a:defRPr>
                <a:latin typeface="Gill Sans MT" panose="020B0502020104020203" pitchFamily="34" charset="0"/>
              </a:defRPr>
            </a:lvl1pPr>
            <a:lvl2pPr algn="l">
              <a:defRPr>
                <a:latin typeface="Gill Sans MT" panose="020B0502020104020203" pitchFamily="34" charset="0"/>
              </a:defRPr>
            </a:lvl2pPr>
            <a:lvl3pPr algn="l">
              <a:defRPr>
                <a:latin typeface="Gill Sans MT" panose="020B0502020104020203" pitchFamily="34" charset="0"/>
              </a:defRPr>
            </a:lvl3pPr>
            <a:lvl4pPr algn="l">
              <a:defRPr>
                <a:latin typeface="Gill Sans MT" panose="020B0502020104020203" pitchFamily="34" charset="0"/>
              </a:defRPr>
            </a:lvl4pPr>
            <a:lvl5pPr algn="l"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769795" y="1476067"/>
            <a:ext cx="0" cy="972000"/>
          </a:xfrm>
          <a:prstGeom prst="line">
            <a:avLst/>
          </a:prstGeom>
          <a:ln w="38100">
            <a:solidFill>
              <a:srgbClr val="EF463C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761089" y="4364834"/>
            <a:ext cx="2843213" cy="642938"/>
          </a:xfr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none"/>
        </p:style>
        <p:txBody>
          <a:bodyPr>
            <a:noAutofit/>
          </a:bodyPr>
          <a:lstStyle>
            <a:lvl1pPr marL="79439" indent="0" algn="l">
              <a:lnSpc>
                <a:spcPct val="100000"/>
              </a:lnSpc>
              <a:spcBef>
                <a:spcPts val="441"/>
              </a:spcBef>
              <a:spcAft>
                <a:spcPts val="441"/>
              </a:spcAft>
              <a:buNone/>
              <a:defRPr sz="1324" b="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pPr lvl="0"/>
            <a:r>
              <a:rPr lang="nl-BE" dirty="0"/>
              <a:t>CLICK HERE TO ADD MASTER STYLE TEXT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4347251" y="4364834"/>
            <a:ext cx="2843213" cy="642938"/>
          </a:xfrm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none"/>
        </p:style>
        <p:txBody>
          <a:bodyPr>
            <a:noAutofit/>
          </a:bodyPr>
          <a:lstStyle>
            <a:lvl1pPr marL="79439" indent="0" algn="l">
              <a:lnSpc>
                <a:spcPct val="100000"/>
              </a:lnSpc>
              <a:spcBef>
                <a:spcPts val="0"/>
              </a:spcBef>
              <a:buNone/>
              <a:defRPr sz="1324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BE" dirty="0"/>
              <a:t>CLICK HERE TO ADD MASTER STYLE TEXT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779" y="4799988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3" b="0">
                <a:solidFill>
                  <a:schemeClr val="tx2"/>
                </a:solidFill>
              </a:defRPr>
            </a:lvl1pPr>
          </a:lstStyle>
          <a:p>
            <a:fld id="{1C96AA6D-8347-412D-BE88-10FF9D73003A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749" y="4525757"/>
            <a:ext cx="548251" cy="54807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51" y="-274"/>
            <a:ext cx="329643" cy="80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71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LEFT CORN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4120" y="-7933"/>
            <a:ext cx="2758365" cy="5164750"/>
          </a:xfrm>
          <a:custGeom>
            <a:avLst/>
            <a:gdLst>
              <a:gd name="connsiteX0" fmla="*/ 0 w 3941763"/>
              <a:gd name="connsiteY0" fmla="*/ 6858000 h 6858000"/>
              <a:gd name="connsiteX1" fmla="*/ 985441 w 3941763"/>
              <a:gd name="connsiteY1" fmla="*/ 0 h 6858000"/>
              <a:gd name="connsiteX2" fmla="*/ 2956322 w 3941763"/>
              <a:gd name="connsiteY2" fmla="*/ 0 h 6858000"/>
              <a:gd name="connsiteX3" fmla="*/ 3941763 w 3941763"/>
              <a:gd name="connsiteY3" fmla="*/ 6858000 h 6858000"/>
              <a:gd name="connsiteX4" fmla="*/ 0 w 3941763"/>
              <a:gd name="connsiteY4" fmla="*/ 6858000 h 6858000"/>
              <a:gd name="connsiteX0" fmla="*/ 0 w 3986131"/>
              <a:gd name="connsiteY0" fmla="*/ 6858000 h 6858000"/>
              <a:gd name="connsiteX1" fmla="*/ 985441 w 3986131"/>
              <a:gd name="connsiteY1" fmla="*/ 0 h 6858000"/>
              <a:gd name="connsiteX2" fmla="*/ 3986131 w 3986131"/>
              <a:gd name="connsiteY2" fmla="*/ 0 h 6858000"/>
              <a:gd name="connsiteX3" fmla="*/ 3941763 w 3986131"/>
              <a:gd name="connsiteY3" fmla="*/ 6858000 h 6858000"/>
              <a:gd name="connsiteX4" fmla="*/ 0 w 3986131"/>
              <a:gd name="connsiteY4" fmla="*/ 6858000 h 6858000"/>
              <a:gd name="connsiteX0" fmla="*/ 0 w 3986131"/>
              <a:gd name="connsiteY0" fmla="*/ 6858000 h 6858000"/>
              <a:gd name="connsiteX1" fmla="*/ 985441 w 3986131"/>
              <a:gd name="connsiteY1" fmla="*/ 0 h 6858000"/>
              <a:gd name="connsiteX2" fmla="*/ 3986131 w 3986131"/>
              <a:gd name="connsiteY2" fmla="*/ 0 h 6858000"/>
              <a:gd name="connsiteX3" fmla="*/ 2681134 w 3986131"/>
              <a:gd name="connsiteY3" fmla="*/ 6858000 h 6858000"/>
              <a:gd name="connsiteX4" fmla="*/ 0 w 3986131"/>
              <a:gd name="connsiteY4" fmla="*/ 6858000 h 6858000"/>
              <a:gd name="connsiteX0" fmla="*/ 0 w 3986131"/>
              <a:gd name="connsiteY0" fmla="*/ 6858000 h 6858000"/>
              <a:gd name="connsiteX1" fmla="*/ 26653 w 3986131"/>
              <a:gd name="connsiteY1" fmla="*/ 17755 h 6858000"/>
              <a:gd name="connsiteX2" fmla="*/ 3986131 w 3986131"/>
              <a:gd name="connsiteY2" fmla="*/ 0 h 6858000"/>
              <a:gd name="connsiteX3" fmla="*/ 2681134 w 3986131"/>
              <a:gd name="connsiteY3" fmla="*/ 6858000 h 6858000"/>
              <a:gd name="connsiteX4" fmla="*/ 0 w 3986131"/>
              <a:gd name="connsiteY4" fmla="*/ 6858000 h 6858000"/>
              <a:gd name="connsiteX0" fmla="*/ 35491 w 3959478"/>
              <a:gd name="connsiteY0" fmla="*/ 6858000 h 6858000"/>
              <a:gd name="connsiteX1" fmla="*/ 0 w 3959478"/>
              <a:gd name="connsiteY1" fmla="*/ 17755 h 6858000"/>
              <a:gd name="connsiteX2" fmla="*/ 3959478 w 3959478"/>
              <a:gd name="connsiteY2" fmla="*/ 0 h 6858000"/>
              <a:gd name="connsiteX3" fmla="*/ 2654481 w 3959478"/>
              <a:gd name="connsiteY3" fmla="*/ 6858000 h 6858000"/>
              <a:gd name="connsiteX4" fmla="*/ 35491 w 3959478"/>
              <a:gd name="connsiteY4" fmla="*/ 6858000 h 6858000"/>
              <a:gd name="connsiteX0" fmla="*/ 53246 w 3977233"/>
              <a:gd name="connsiteY0" fmla="*/ 6858000 h 6858000"/>
              <a:gd name="connsiteX1" fmla="*/ 0 w 3977233"/>
              <a:gd name="connsiteY1" fmla="*/ 17755 h 6858000"/>
              <a:gd name="connsiteX2" fmla="*/ 3977233 w 3977233"/>
              <a:gd name="connsiteY2" fmla="*/ 0 h 6858000"/>
              <a:gd name="connsiteX3" fmla="*/ 2672236 w 3977233"/>
              <a:gd name="connsiteY3" fmla="*/ 6858000 h 6858000"/>
              <a:gd name="connsiteX4" fmla="*/ 53246 w 3977233"/>
              <a:gd name="connsiteY4" fmla="*/ 6858000 h 6858000"/>
              <a:gd name="connsiteX0" fmla="*/ 53246 w 3977233"/>
              <a:gd name="connsiteY0" fmla="*/ 6858000 h 6858000"/>
              <a:gd name="connsiteX1" fmla="*/ 0 w 3977233"/>
              <a:gd name="connsiteY1" fmla="*/ 17755 h 6858000"/>
              <a:gd name="connsiteX2" fmla="*/ 3977233 w 3977233"/>
              <a:gd name="connsiteY2" fmla="*/ 0 h 6858000"/>
              <a:gd name="connsiteX3" fmla="*/ 2672236 w 3977233"/>
              <a:gd name="connsiteY3" fmla="*/ 6858000 h 6858000"/>
              <a:gd name="connsiteX4" fmla="*/ 53246 w 3977233"/>
              <a:gd name="connsiteY4" fmla="*/ 6858000 h 6858000"/>
              <a:gd name="connsiteX0" fmla="*/ 8857 w 3977233"/>
              <a:gd name="connsiteY0" fmla="*/ 6875755 h 6875755"/>
              <a:gd name="connsiteX1" fmla="*/ 0 w 3977233"/>
              <a:gd name="connsiteY1" fmla="*/ 17755 h 6875755"/>
              <a:gd name="connsiteX2" fmla="*/ 3977233 w 3977233"/>
              <a:gd name="connsiteY2" fmla="*/ 0 h 6875755"/>
              <a:gd name="connsiteX3" fmla="*/ 2672236 w 3977233"/>
              <a:gd name="connsiteY3" fmla="*/ 6858000 h 6875755"/>
              <a:gd name="connsiteX4" fmla="*/ 8857 w 3977233"/>
              <a:gd name="connsiteY4" fmla="*/ 6875755 h 6875755"/>
              <a:gd name="connsiteX0" fmla="*/ 8857 w 3977233"/>
              <a:gd name="connsiteY0" fmla="*/ 6875755 h 6875755"/>
              <a:gd name="connsiteX1" fmla="*/ 0 w 3977233"/>
              <a:gd name="connsiteY1" fmla="*/ 8877 h 6875755"/>
              <a:gd name="connsiteX2" fmla="*/ 3977233 w 3977233"/>
              <a:gd name="connsiteY2" fmla="*/ 0 h 6875755"/>
              <a:gd name="connsiteX3" fmla="*/ 2672236 w 3977233"/>
              <a:gd name="connsiteY3" fmla="*/ 6858000 h 6875755"/>
              <a:gd name="connsiteX4" fmla="*/ 8857 w 3977233"/>
              <a:gd name="connsiteY4" fmla="*/ 6875755 h 6875755"/>
              <a:gd name="connsiteX0" fmla="*/ 8857 w 3977233"/>
              <a:gd name="connsiteY0" fmla="*/ 6875755 h 6875755"/>
              <a:gd name="connsiteX1" fmla="*/ 0 w 3977233"/>
              <a:gd name="connsiteY1" fmla="*/ 8877 h 6875755"/>
              <a:gd name="connsiteX2" fmla="*/ 3977233 w 3977233"/>
              <a:gd name="connsiteY2" fmla="*/ 0 h 6875755"/>
              <a:gd name="connsiteX3" fmla="*/ 2192842 w 3977233"/>
              <a:gd name="connsiteY3" fmla="*/ 6866878 h 6875755"/>
              <a:gd name="connsiteX4" fmla="*/ 8857 w 3977233"/>
              <a:gd name="connsiteY4" fmla="*/ 6875755 h 6875755"/>
              <a:gd name="connsiteX0" fmla="*/ 680 w 3969056"/>
              <a:gd name="connsiteY0" fmla="*/ 6886334 h 6886334"/>
              <a:gd name="connsiteX1" fmla="*/ 2570 w 3969056"/>
              <a:gd name="connsiteY1" fmla="*/ 0 h 6886334"/>
              <a:gd name="connsiteX2" fmla="*/ 3969056 w 3969056"/>
              <a:gd name="connsiteY2" fmla="*/ 10579 h 6886334"/>
              <a:gd name="connsiteX3" fmla="*/ 2184665 w 3969056"/>
              <a:gd name="connsiteY3" fmla="*/ 6877457 h 6886334"/>
              <a:gd name="connsiteX4" fmla="*/ 680 w 3969056"/>
              <a:gd name="connsiteY4" fmla="*/ 6886334 h 6886334"/>
              <a:gd name="connsiteX0" fmla="*/ 680 w 3969056"/>
              <a:gd name="connsiteY0" fmla="*/ 6886334 h 6886334"/>
              <a:gd name="connsiteX1" fmla="*/ 2570 w 3969056"/>
              <a:gd name="connsiteY1" fmla="*/ 0 h 6886334"/>
              <a:gd name="connsiteX2" fmla="*/ 3969056 w 3969056"/>
              <a:gd name="connsiteY2" fmla="*/ 851 h 6886334"/>
              <a:gd name="connsiteX3" fmla="*/ 2184665 w 3969056"/>
              <a:gd name="connsiteY3" fmla="*/ 6877457 h 6886334"/>
              <a:gd name="connsiteX4" fmla="*/ 680 w 3969056"/>
              <a:gd name="connsiteY4" fmla="*/ 6886334 h 6886334"/>
              <a:gd name="connsiteX0" fmla="*/ 19605 w 3987981"/>
              <a:gd name="connsiteY0" fmla="*/ 6885483 h 6885483"/>
              <a:gd name="connsiteX1" fmla="*/ 0 w 3987981"/>
              <a:gd name="connsiteY1" fmla="*/ 18605 h 6885483"/>
              <a:gd name="connsiteX2" fmla="*/ 3987981 w 3987981"/>
              <a:gd name="connsiteY2" fmla="*/ 0 h 6885483"/>
              <a:gd name="connsiteX3" fmla="*/ 2203590 w 3987981"/>
              <a:gd name="connsiteY3" fmla="*/ 6876606 h 6885483"/>
              <a:gd name="connsiteX4" fmla="*/ 19605 w 3987981"/>
              <a:gd name="connsiteY4" fmla="*/ 6885483 h 6885483"/>
              <a:gd name="connsiteX0" fmla="*/ 19606 w 3987981"/>
              <a:gd name="connsiteY0" fmla="*/ 6885483 h 6885483"/>
              <a:gd name="connsiteX1" fmla="*/ 0 w 3987981"/>
              <a:gd name="connsiteY1" fmla="*/ 18605 h 6885483"/>
              <a:gd name="connsiteX2" fmla="*/ 3987981 w 3987981"/>
              <a:gd name="connsiteY2" fmla="*/ 0 h 6885483"/>
              <a:gd name="connsiteX3" fmla="*/ 2203590 w 3987981"/>
              <a:gd name="connsiteY3" fmla="*/ 6876606 h 6885483"/>
              <a:gd name="connsiteX4" fmla="*/ 19606 w 3987981"/>
              <a:gd name="connsiteY4" fmla="*/ 6885483 h 6885483"/>
              <a:gd name="connsiteX0" fmla="*/ 19606 w 3987981"/>
              <a:gd name="connsiteY0" fmla="*/ 6886333 h 6886333"/>
              <a:gd name="connsiteX1" fmla="*/ 0 w 3987981"/>
              <a:gd name="connsiteY1" fmla="*/ 0 h 6886333"/>
              <a:gd name="connsiteX2" fmla="*/ 3987981 w 3987981"/>
              <a:gd name="connsiteY2" fmla="*/ 850 h 6886333"/>
              <a:gd name="connsiteX3" fmla="*/ 2203590 w 3987981"/>
              <a:gd name="connsiteY3" fmla="*/ 6877456 h 6886333"/>
              <a:gd name="connsiteX4" fmla="*/ 19606 w 3987981"/>
              <a:gd name="connsiteY4" fmla="*/ 6886333 h 6886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7981" h="6886333">
                <a:moveTo>
                  <a:pt x="19606" y="6886333"/>
                </a:moveTo>
                <a:cubicBezTo>
                  <a:pt x="16654" y="4600333"/>
                  <a:pt x="2952" y="2286000"/>
                  <a:pt x="0" y="0"/>
                </a:cubicBezTo>
                <a:lnTo>
                  <a:pt x="3987981" y="850"/>
                </a:lnTo>
                <a:lnTo>
                  <a:pt x="2203590" y="6877456"/>
                </a:lnTo>
                <a:lnTo>
                  <a:pt x="19606" y="6886333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89811" y="460281"/>
            <a:ext cx="5260170" cy="994172"/>
          </a:xfrm>
        </p:spPr>
        <p:txBody>
          <a:bodyPr/>
          <a:lstStyle>
            <a:lvl1pPr>
              <a:defRPr sz="240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9977" y="1570898"/>
            <a:ext cx="4970004" cy="2538001"/>
          </a:xfrm>
        </p:spPr>
        <p:txBody>
          <a:bodyPr/>
          <a:lstStyle>
            <a:lvl1pPr algn="l">
              <a:defRPr>
                <a:latin typeface="Gill Sans MT" panose="020B0502020104020203" pitchFamily="34" charset="0"/>
              </a:defRPr>
            </a:lvl1pPr>
            <a:lvl2pPr algn="l">
              <a:defRPr>
                <a:latin typeface="Gill Sans MT" panose="020B0502020104020203" pitchFamily="34" charset="0"/>
              </a:defRPr>
            </a:lvl2pPr>
            <a:lvl3pPr algn="l">
              <a:defRPr>
                <a:latin typeface="Gill Sans MT" panose="020B0502020104020203" pitchFamily="34" charset="0"/>
              </a:defRPr>
            </a:lvl3pPr>
            <a:lvl4pPr algn="l">
              <a:defRPr>
                <a:latin typeface="Gill Sans MT" panose="020B0502020104020203" pitchFamily="34" charset="0"/>
              </a:defRPr>
            </a:lvl4pPr>
            <a:lvl5pPr algn="l"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2911042" y="1664991"/>
            <a:ext cx="0" cy="972000"/>
          </a:xfrm>
          <a:prstGeom prst="line">
            <a:avLst/>
          </a:prstGeom>
          <a:ln w="38100">
            <a:solidFill>
              <a:srgbClr val="EF463C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779" y="4799988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3" b="0">
                <a:solidFill>
                  <a:schemeClr val="tx2"/>
                </a:solidFill>
              </a:defRPr>
            </a:lvl1pPr>
          </a:lstStyle>
          <a:p>
            <a:fld id="{1C96AA6D-8347-412D-BE88-10FF9D73003A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301" y="2975298"/>
            <a:ext cx="672378" cy="218163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749" y="4525755"/>
            <a:ext cx="548251" cy="54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23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ENTER +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28652" y="273847"/>
            <a:ext cx="7000875" cy="99417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1" name="Trapezoid 10"/>
          <p:cNvSpPr/>
          <p:nvPr userDrawn="1"/>
        </p:nvSpPr>
        <p:spPr>
          <a:xfrm flipV="1">
            <a:off x="2" y="1413437"/>
            <a:ext cx="4068192" cy="1915200"/>
          </a:xfrm>
          <a:custGeom>
            <a:avLst/>
            <a:gdLst>
              <a:gd name="connsiteX0" fmla="*/ 0 w 4216893"/>
              <a:gd name="connsiteY0" fmla="*/ 2432484 h 2432484"/>
              <a:gd name="connsiteX1" fmla="*/ 608121 w 4216893"/>
              <a:gd name="connsiteY1" fmla="*/ 0 h 2432484"/>
              <a:gd name="connsiteX2" fmla="*/ 3608772 w 4216893"/>
              <a:gd name="connsiteY2" fmla="*/ 0 h 2432484"/>
              <a:gd name="connsiteX3" fmla="*/ 4216893 w 4216893"/>
              <a:gd name="connsiteY3" fmla="*/ 2432484 h 2432484"/>
              <a:gd name="connsiteX4" fmla="*/ 0 w 4216893"/>
              <a:gd name="connsiteY4" fmla="*/ 2432484 h 2432484"/>
              <a:gd name="connsiteX0" fmla="*/ 0 w 4216893"/>
              <a:gd name="connsiteY0" fmla="*/ 2432484 h 2432484"/>
              <a:gd name="connsiteX1" fmla="*/ 4440 w 4216893"/>
              <a:gd name="connsiteY1" fmla="*/ 0 h 2432484"/>
              <a:gd name="connsiteX2" fmla="*/ 3608772 w 4216893"/>
              <a:gd name="connsiteY2" fmla="*/ 0 h 2432484"/>
              <a:gd name="connsiteX3" fmla="*/ 4216893 w 4216893"/>
              <a:gd name="connsiteY3" fmla="*/ 2432484 h 2432484"/>
              <a:gd name="connsiteX4" fmla="*/ 0 w 4216893"/>
              <a:gd name="connsiteY4" fmla="*/ 2432484 h 2432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6893" h="2432484">
                <a:moveTo>
                  <a:pt x="0" y="2432484"/>
                </a:moveTo>
                <a:lnTo>
                  <a:pt x="4440" y="0"/>
                </a:lnTo>
                <a:lnTo>
                  <a:pt x="3608772" y="0"/>
                </a:lnTo>
                <a:lnTo>
                  <a:pt x="4216893" y="2432484"/>
                </a:lnTo>
                <a:lnTo>
                  <a:pt x="0" y="2432484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700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3487077" y="1405412"/>
            <a:ext cx="5658580" cy="1929330"/>
          </a:xfrm>
          <a:custGeom>
            <a:avLst/>
            <a:gdLst>
              <a:gd name="connsiteX0" fmla="*/ 0 w 6767512"/>
              <a:gd name="connsiteY0" fmla="*/ 2547937 h 2547937"/>
              <a:gd name="connsiteX1" fmla="*/ 636984 w 6767512"/>
              <a:gd name="connsiteY1" fmla="*/ 0 h 2547937"/>
              <a:gd name="connsiteX2" fmla="*/ 6130528 w 6767512"/>
              <a:gd name="connsiteY2" fmla="*/ 0 h 2547937"/>
              <a:gd name="connsiteX3" fmla="*/ 6767512 w 6767512"/>
              <a:gd name="connsiteY3" fmla="*/ 2547937 h 2547937"/>
              <a:gd name="connsiteX4" fmla="*/ 0 w 6767512"/>
              <a:gd name="connsiteY4" fmla="*/ 2547937 h 2547937"/>
              <a:gd name="connsiteX0" fmla="*/ 0 w 6767512"/>
              <a:gd name="connsiteY0" fmla="*/ 2547937 h 2547937"/>
              <a:gd name="connsiteX1" fmla="*/ 24424 w 6767512"/>
              <a:gd name="connsiteY1" fmla="*/ 0 h 2547937"/>
              <a:gd name="connsiteX2" fmla="*/ 6130528 w 6767512"/>
              <a:gd name="connsiteY2" fmla="*/ 0 h 2547937"/>
              <a:gd name="connsiteX3" fmla="*/ 6767512 w 6767512"/>
              <a:gd name="connsiteY3" fmla="*/ 2547937 h 2547937"/>
              <a:gd name="connsiteX4" fmla="*/ 0 w 6767512"/>
              <a:gd name="connsiteY4" fmla="*/ 2547937 h 2547937"/>
              <a:gd name="connsiteX0" fmla="*/ 0 w 7548747"/>
              <a:gd name="connsiteY0" fmla="*/ 2565692 h 2565692"/>
              <a:gd name="connsiteX1" fmla="*/ 805659 w 7548747"/>
              <a:gd name="connsiteY1" fmla="*/ 0 h 2565692"/>
              <a:gd name="connsiteX2" fmla="*/ 6911763 w 7548747"/>
              <a:gd name="connsiteY2" fmla="*/ 0 h 2565692"/>
              <a:gd name="connsiteX3" fmla="*/ 7548747 w 7548747"/>
              <a:gd name="connsiteY3" fmla="*/ 2547937 h 2565692"/>
              <a:gd name="connsiteX4" fmla="*/ 0 w 7548747"/>
              <a:gd name="connsiteY4" fmla="*/ 2565692 h 2565692"/>
              <a:gd name="connsiteX0" fmla="*/ 0 w 7550955"/>
              <a:gd name="connsiteY0" fmla="*/ 2565692 h 2565692"/>
              <a:gd name="connsiteX1" fmla="*/ 805659 w 7550955"/>
              <a:gd name="connsiteY1" fmla="*/ 0 h 2565692"/>
              <a:gd name="connsiteX2" fmla="*/ 7550955 w 7550955"/>
              <a:gd name="connsiteY2" fmla="*/ 0 h 2565692"/>
              <a:gd name="connsiteX3" fmla="*/ 7548747 w 7550955"/>
              <a:gd name="connsiteY3" fmla="*/ 2547937 h 2565692"/>
              <a:gd name="connsiteX4" fmla="*/ 0 w 7550955"/>
              <a:gd name="connsiteY4" fmla="*/ 2565692 h 2565692"/>
              <a:gd name="connsiteX0" fmla="*/ 0 w 7550955"/>
              <a:gd name="connsiteY0" fmla="*/ 2547937 h 2547937"/>
              <a:gd name="connsiteX1" fmla="*/ 805659 w 7550955"/>
              <a:gd name="connsiteY1" fmla="*/ 0 h 2547937"/>
              <a:gd name="connsiteX2" fmla="*/ 7550955 w 7550955"/>
              <a:gd name="connsiteY2" fmla="*/ 0 h 2547937"/>
              <a:gd name="connsiteX3" fmla="*/ 7548747 w 7550955"/>
              <a:gd name="connsiteY3" fmla="*/ 2547937 h 2547937"/>
              <a:gd name="connsiteX4" fmla="*/ 0 w 7550955"/>
              <a:gd name="connsiteY4" fmla="*/ 2547937 h 2547937"/>
              <a:gd name="connsiteX0" fmla="*/ 0 w 7550955"/>
              <a:gd name="connsiteY0" fmla="*/ 2530182 h 2547937"/>
              <a:gd name="connsiteX1" fmla="*/ 805659 w 7550955"/>
              <a:gd name="connsiteY1" fmla="*/ 0 h 2547937"/>
              <a:gd name="connsiteX2" fmla="*/ 7550955 w 7550955"/>
              <a:gd name="connsiteY2" fmla="*/ 0 h 2547937"/>
              <a:gd name="connsiteX3" fmla="*/ 7548747 w 7550955"/>
              <a:gd name="connsiteY3" fmla="*/ 2547937 h 2547937"/>
              <a:gd name="connsiteX4" fmla="*/ 0 w 7550955"/>
              <a:gd name="connsiteY4" fmla="*/ 2530182 h 2547937"/>
              <a:gd name="connsiteX0" fmla="*/ 0 w 7550955"/>
              <a:gd name="connsiteY0" fmla="*/ 2530182 h 2547937"/>
              <a:gd name="connsiteX1" fmla="*/ 796781 w 7550955"/>
              <a:gd name="connsiteY1" fmla="*/ 0 h 2547937"/>
              <a:gd name="connsiteX2" fmla="*/ 7550955 w 7550955"/>
              <a:gd name="connsiteY2" fmla="*/ 0 h 2547937"/>
              <a:gd name="connsiteX3" fmla="*/ 7548747 w 7550955"/>
              <a:gd name="connsiteY3" fmla="*/ 2547937 h 2547937"/>
              <a:gd name="connsiteX4" fmla="*/ 0 w 7550955"/>
              <a:gd name="connsiteY4" fmla="*/ 2530182 h 2547937"/>
              <a:gd name="connsiteX0" fmla="*/ 0 w 7550955"/>
              <a:gd name="connsiteY0" fmla="*/ 2530182 h 2547937"/>
              <a:gd name="connsiteX1" fmla="*/ 761270 w 7550955"/>
              <a:gd name="connsiteY1" fmla="*/ 0 h 2547937"/>
              <a:gd name="connsiteX2" fmla="*/ 7550955 w 7550955"/>
              <a:gd name="connsiteY2" fmla="*/ 0 h 2547937"/>
              <a:gd name="connsiteX3" fmla="*/ 7548747 w 7550955"/>
              <a:gd name="connsiteY3" fmla="*/ 2547937 h 2547937"/>
              <a:gd name="connsiteX4" fmla="*/ 0 w 7550955"/>
              <a:gd name="connsiteY4" fmla="*/ 2530182 h 2547937"/>
              <a:gd name="connsiteX0" fmla="*/ 0 w 7559832"/>
              <a:gd name="connsiteY0" fmla="*/ 2547938 h 2547938"/>
              <a:gd name="connsiteX1" fmla="*/ 770147 w 7559832"/>
              <a:gd name="connsiteY1" fmla="*/ 0 h 2547938"/>
              <a:gd name="connsiteX2" fmla="*/ 7559832 w 7559832"/>
              <a:gd name="connsiteY2" fmla="*/ 0 h 2547938"/>
              <a:gd name="connsiteX3" fmla="*/ 7557624 w 7559832"/>
              <a:gd name="connsiteY3" fmla="*/ 2547937 h 2547938"/>
              <a:gd name="connsiteX4" fmla="*/ 0 w 7559832"/>
              <a:gd name="connsiteY4" fmla="*/ 2547938 h 2547938"/>
              <a:gd name="connsiteX0" fmla="*/ 0 w 7559832"/>
              <a:gd name="connsiteY0" fmla="*/ 2547938 h 2556814"/>
              <a:gd name="connsiteX1" fmla="*/ 770147 w 7559832"/>
              <a:gd name="connsiteY1" fmla="*/ 0 h 2556814"/>
              <a:gd name="connsiteX2" fmla="*/ 7559832 w 7559832"/>
              <a:gd name="connsiteY2" fmla="*/ 0 h 2556814"/>
              <a:gd name="connsiteX3" fmla="*/ 7557624 w 7559832"/>
              <a:gd name="connsiteY3" fmla="*/ 2556814 h 2556814"/>
              <a:gd name="connsiteX4" fmla="*/ 0 w 7559832"/>
              <a:gd name="connsiteY4" fmla="*/ 2547938 h 2556814"/>
              <a:gd name="connsiteX0" fmla="*/ 0 w 7559832"/>
              <a:gd name="connsiteY0" fmla="*/ 2556816 h 2565692"/>
              <a:gd name="connsiteX1" fmla="*/ 779025 w 7559832"/>
              <a:gd name="connsiteY1" fmla="*/ 0 h 2565692"/>
              <a:gd name="connsiteX2" fmla="*/ 7559832 w 7559832"/>
              <a:gd name="connsiteY2" fmla="*/ 8878 h 2565692"/>
              <a:gd name="connsiteX3" fmla="*/ 7557624 w 7559832"/>
              <a:gd name="connsiteY3" fmla="*/ 2565692 h 2565692"/>
              <a:gd name="connsiteX4" fmla="*/ 0 w 7559832"/>
              <a:gd name="connsiteY4" fmla="*/ 2556816 h 2565692"/>
              <a:gd name="connsiteX0" fmla="*/ 0 w 7559832"/>
              <a:gd name="connsiteY0" fmla="*/ 2556816 h 2565692"/>
              <a:gd name="connsiteX1" fmla="*/ 779025 w 7559832"/>
              <a:gd name="connsiteY1" fmla="*/ 0 h 2565692"/>
              <a:gd name="connsiteX2" fmla="*/ 7559832 w 7559832"/>
              <a:gd name="connsiteY2" fmla="*/ 0 h 2565692"/>
              <a:gd name="connsiteX3" fmla="*/ 7557624 w 7559832"/>
              <a:gd name="connsiteY3" fmla="*/ 2565692 h 2565692"/>
              <a:gd name="connsiteX4" fmla="*/ 0 w 7559832"/>
              <a:gd name="connsiteY4" fmla="*/ 2556816 h 2565692"/>
              <a:gd name="connsiteX0" fmla="*/ 0 w 7559832"/>
              <a:gd name="connsiteY0" fmla="*/ 2561896 h 2565692"/>
              <a:gd name="connsiteX1" fmla="*/ 779025 w 7559832"/>
              <a:gd name="connsiteY1" fmla="*/ 0 h 2565692"/>
              <a:gd name="connsiteX2" fmla="*/ 7559832 w 7559832"/>
              <a:gd name="connsiteY2" fmla="*/ 0 h 2565692"/>
              <a:gd name="connsiteX3" fmla="*/ 7557624 w 7559832"/>
              <a:gd name="connsiteY3" fmla="*/ 2565692 h 2565692"/>
              <a:gd name="connsiteX4" fmla="*/ 0 w 7559832"/>
              <a:gd name="connsiteY4" fmla="*/ 2561896 h 2565692"/>
              <a:gd name="connsiteX0" fmla="*/ 0 w 7559832"/>
              <a:gd name="connsiteY0" fmla="*/ 2566976 h 2570772"/>
              <a:gd name="connsiteX1" fmla="*/ 779025 w 7559832"/>
              <a:gd name="connsiteY1" fmla="*/ 0 h 2570772"/>
              <a:gd name="connsiteX2" fmla="*/ 7559832 w 7559832"/>
              <a:gd name="connsiteY2" fmla="*/ 5080 h 2570772"/>
              <a:gd name="connsiteX3" fmla="*/ 7557624 w 7559832"/>
              <a:gd name="connsiteY3" fmla="*/ 2570772 h 2570772"/>
              <a:gd name="connsiteX4" fmla="*/ 0 w 7559832"/>
              <a:gd name="connsiteY4" fmla="*/ 2566976 h 2570772"/>
              <a:gd name="connsiteX0" fmla="*/ 0 w 7569992"/>
              <a:gd name="connsiteY0" fmla="*/ 2577136 h 2577136"/>
              <a:gd name="connsiteX1" fmla="*/ 789185 w 7569992"/>
              <a:gd name="connsiteY1" fmla="*/ 0 h 2577136"/>
              <a:gd name="connsiteX2" fmla="*/ 7569992 w 7569992"/>
              <a:gd name="connsiteY2" fmla="*/ 5080 h 2577136"/>
              <a:gd name="connsiteX3" fmla="*/ 7567784 w 7569992"/>
              <a:gd name="connsiteY3" fmla="*/ 2570772 h 2577136"/>
              <a:gd name="connsiteX4" fmla="*/ 0 w 7569992"/>
              <a:gd name="connsiteY4" fmla="*/ 2577136 h 257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69992" h="2577136">
                <a:moveTo>
                  <a:pt x="0" y="2577136"/>
                </a:moveTo>
                <a:lnTo>
                  <a:pt x="789185" y="0"/>
                </a:lnTo>
                <a:lnTo>
                  <a:pt x="7569992" y="5080"/>
                </a:lnTo>
                <a:lnTo>
                  <a:pt x="7567784" y="2570772"/>
                </a:lnTo>
                <a:lnTo>
                  <a:pt x="0" y="2577136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dirty="0"/>
              <a:t>Click icon to add picture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8650" y="1671213"/>
            <a:ext cx="2503885" cy="1404937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737"/>
              </a:spcBef>
              <a:buNone/>
              <a:defRPr b="1">
                <a:solidFill>
                  <a:schemeClr val="bg1"/>
                </a:solidFill>
                <a:latin typeface="Gill Sans MT" panose="020B05020201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779" y="4799988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3" b="0">
                <a:solidFill>
                  <a:schemeClr val="tx2"/>
                </a:solidFill>
              </a:defRPr>
            </a:lvl1pPr>
          </a:lstStyle>
          <a:p>
            <a:fld id="{1C96AA6D-8347-412D-BE88-10FF9D73003A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749" y="4525757"/>
            <a:ext cx="548251" cy="54807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E0B562-91EF-409F-B3F6-3FDAC7CCD51D}"/>
              </a:ext>
            </a:extLst>
          </p:cNvPr>
          <p:cNvCxnSpPr/>
          <p:nvPr userDrawn="1"/>
        </p:nvCxnSpPr>
        <p:spPr>
          <a:xfrm>
            <a:off x="2" y="3339355"/>
            <a:ext cx="34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2251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273847"/>
            <a:ext cx="6896133" cy="994172"/>
          </a:xfrm>
        </p:spPr>
        <p:txBody>
          <a:bodyPr/>
          <a:lstStyle>
            <a:lvl1pPr>
              <a:defRPr sz="240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934807" y="1369222"/>
            <a:ext cx="6589977" cy="3277332"/>
          </a:xfrm>
        </p:spPr>
        <p:txBody>
          <a:bodyPr/>
          <a:lstStyle>
            <a:lvl1pPr algn="l">
              <a:defRPr>
                <a:latin typeface="Gill Sans MT" panose="020B0502020104020203" pitchFamily="34" charset="0"/>
              </a:defRPr>
            </a:lvl1pPr>
            <a:lvl2pPr algn="l">
              <a:defRPr>
                <a:latin typeface="Gill Sans MT" panose="020B0502020104020203" pitchFamily="34" charset="0"/>
              </a:defRPr>
            </a:lvl2pPr>
            <a:lvl3pPr algn="l">
              <a:defRPr>
                <a:latin typeface="Gill Sans MT" panose="020B0502020104020203" pitchFamily="34" charset="0"/>
              </a:defRPr>
            </a:lvl3pPr>
            <a:lvl4pPr algn="l">
              <a:defRPr>
                <a:latin typeface="Gill Sans MT" panose="020B0502020104020203" pitchFamily="34" charset="0"/>
              </a:defRPr>
            </a:lvl4pPr>
            <a:lvl5pPr algn="l"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61090" y="1437256"/>
            <a:ext cx="0" cy="972000"/>
          </a:xfrm>
          <a:prstGeom prst="line">
            <a:avLst/>
          </a:prstGeom>
          <a:ln w="38100">
            <a:solidFill>
              <a:srgbClr val="EF463C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779" y="4799988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3" b="0">
                <a:solidFill>
                  <a:schemeClr val="tx2"/>
                </a:solidFill>
              </a:defRPr>
            </a:lvl1pPr>
          </a:lstStyle>
          <a:p>
            <a:fld id="{1C96AA6D-8347-412D-BE88-10FF9D73003A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301" y="2975298"/>
            <a:ext cx="672378" cy="21816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749" y="4525755"/>
            <a:ext cx="548251" cy="54807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51" y="-274"/>
            <a:ext cx="329643" cy="80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53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EL + BULLE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273847"/>
            <a:ext cx="6953250" cy="99417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628651" y="1971676"/>
            <a:ext cx="7643812" cy="2835585"/>
          </a:xfrm>
        </p:spPr>
        <p:txBody>
          <a:bodyPr/>
          <a:lstStyle>
            <a:lvl1pPr algn="l">
              <a:defRPr/>
            </a:lvl1pPr>
            <a:lvl2pPr algn="l">
              <a:defRPr>
                <a:latin typeface="Gill Sans MT" panose="020B0502020104020203" pitchFamily="34" charset="0"/>
              </a:defRPr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>
          <a:xfrm>
            <a:off x="927485" y="1303064"/>
            <a:ext cx="5113538" cy="397071"/>
          </a:xfrm>
        </p:spPr>
        <p:txBody>
          <a:bodyPr>
            <a:noAutofit/>
          </a:bodyPr>
          <a:lstStyle>
            <a:lvl1pPr marL="0" indent="0" algn="just">
              <a:buNone/>
              <a:defRPr sz="1176"/>
            </a:lvl1pPr>
            <a:lvl2pPr>
              <a:defRPr sz="1030"/>
            </a:lvl2pPr>
            <a:lvl3pPr>
              <a:defRPr sz="1030"/>
            </a:lvl3pPr>
            <a:lvl4pPr>
              <a:defRPr sz="1030"/>
            </a:lvl4pPr>
            <a:lvl5pPr>
              <a:defRPr sz="103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783777" y="1303064"/>
            <a:ext cx="2" cy="397071"/>
          </a:xfrm>
          <a:prstGeom prst="line">
            <a:avLst/>
          </a:prstGeom>
          <a:ln w="38100">
            <a:solidFill>
              <a:srgbClr val="EF463C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779" y="4799988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3" b="0">
                <a:solidFill>
                  <a:schemeClr val="tx2"/>
                </a:solidFill>
              </a:defRPr>
            </a:lvl1pPr>
          </a:lstStyle>
          <a:p>
            <a:fld id="{1C96AA6D-8347-412D-BE88-10FF9D73003A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301" y="2975298"/>
            <a:ext cx="672378" cy="21816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749" y="4525755"/>
            <a:ext cx="548251" cy="54807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51" y="-274"/>
            <a:ext cx="329643" cy="80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00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273847"/>
            <a:ext cx="7886701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369221"/>
            <a:ext cx="7886701" cy="32635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1" y="4767264"/>
            <a:ext cx="308610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3" b="1">
                <a:solidFill>
                  <a:schemeClr val="bg1"/>
                </a:solidFill>
              </a:defRPr>
            </a:lvl1pPr>
          </a:lstStyle>
          <a:p>
            <a:fld id="{1C96AA6D-8347-412D-BE88-10FF9D73003A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2181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77" r:id="rId3"/>
    <p:sldLayoutId id="2147483652" r:id="rId4"/>
    <p:sldLayoutId id="2147483675" r:id="rId5"/>
    <p:sldLayoutId id="2147483660" r:id="rId6"/>
    <p:sldLayoutId id="2147483655" r:id="rId7"/>
    <p:sldLayoutId id="2147483650" r:id="rId8"/>
    <p:sldLayoutId id="2147483666" r:id="rId9"/>
    <p:sldLayoutId id="2147483678" r:id="rId10"/>
  </p:sldLayoutIdLst>
  <p:hf hdr="0" ftr="0" dt="0"/>
  <p:txStyles>
    <p:titleStyle>
      <a:lvl1pPr marL="0" indent="0" algn="l" defTabSz="672582" rtl="0" eaLnBrk="1" latinLnBrk="0" hangingPunct="1">
        <a:lnSpc>
          <a:spcPct val="90000"/>
        </a:lnSpc>
        <a:spcBef>
          <a:spcPct val="0"/>
        </a:spcBef>
        <a:buNone/>
        <a:defRPr sz="2648" kern="1200">
          <a:solidFill>
            <a:schemeClr val="tx2"/>
          </a:solidFill>
          <a:latin typeface="Gill Sans MT" panose="020B0502020104020203" pitchFamily="34" charset="0"/>
          <a:ea typeface="+mj-ea"/>
          <a:cs typeface="Arial" panose="020B0604020202020204" pitchFamily="34" charset="0"/>
        </a:defRPr>
      </a:lvl1pPr>
    </p:titleStyle>
    <p:bodyStyle>
      <a:lvl1pPr marL="196171" indent="-196171" algn="l" defTabSz="672582" rtl="0" eaLnBrk="1" latinLnBrk="0" hangingPunct="1">
        <a:lnSpc>
          <a:spcPct val="110000"/>
        </a:lnSpc>
        <a:spcBef>
          <a:spcPts val="737"/>
        </a:spcBef>
        <a:buClr>
          <a:srgbClr val="EF463C"/>
        </a:buClr>
        <a:buSzPct val="165000"/>
        <a:buFont typeface="Lucida Sans" panose="020B0602030504020204" pitchFamily="34" charset="0"/>
        <a:buChar char="›"/>
        <a:defRPr sz="1472" b="0" u="none" kern="1200">
          <a:solidFill>
            <a:schemeClr val="tx2"/>
          </a:solidFill>
          <a:latin typeface="Gill Sans MT" panose="020B0502020104020203" pitchFamily="34" charset="0"/>
          <a:ea typeface="+mn-ea"/>
          <a:cs typeface="+mn-cs"/>
        </a:defRPr>
      </a:lvl1pPr>
      <a:lvl2pPr marL="527790" indent="-202009" algn="l" defTabSz="672582" rtl="0" eaLnBrk="1" latinLnBrk="0" hangingPunct="1">
        <a:lnSpc>
          <a:spcPct val="110000"/>
        </a:lnSpc>
        <a:spcBef>
          <a:spcPts val="883"/>
        </a:spcBef>
        <a:buClr>
          <a:srgbClr val="3C3C3C"/>
        </a:buClr>
        <a:buFont typeface="Arial" panose="020B0604020202020204" pitchFamily="34" charset="0"/>
        <a:buChar char="›"/>
        <a:defRPr sz="1324" b="0" u="none" kern="1200">
          <a:solidFill>
            <a:schemeClr val="tx2"/>
          </a:solidFill>
          <a:latin typeface="Gill Sans MT" panose="020B0502020104020203" pitchFamily="34" charset="0"/>
          <a:ea typeface="+mn-ea"/>
          <a:cs typeface="+mn-cs"/>
        </a:defRPr>
      </a:lvl2pPr>
      <a:lvl3pPr marL="723960" indent="-168145" algn="l" defTabSz="723960" rtl="0" eaLnBrk="1" latinLnBrk="0" hangingPunct="1">
        <a:lnSpc>
          <a:spcPct val="110000"/>
        </a:lnSpc>
        <a:spcBef>
          <a:spcPts val="883"/>
        </a:spcBef>
        <a:buClr>
          <a:srgbClr val="3C3C3C"/>
        </a:buClr>
        <a:buFont typeface="Arial" panose="020B0604020202020204" pitchFamily="34" charset="0"/>
        <a:buChar char="›"/>
        <a:defRPr sz="1176" b="0" u="none" kern="1200">
          <a:solidFill>
            <a:schemeClr val="tx2"/>
          </a:solidFill>
          <a:latin typeface="Gill Sans MT" panose="020B0502020104020203" pitchFamily="34" charset="0"/>
          <a:ea typeface="+mn-ea"/>
          <a:cs typeface="+mn-cs"/>
        </a:defRPr>
      </a:lvl3pPr>
      <a:lvl4pPr marL="924800" indent="-168145" algn="l" defTabSz="672582" rtl="0" eaLnBrk="1" latinLnBrk="0" hangingPunct="1">
        <a:lnSpc>
          <a:spcPct val="110000"/>
        </a:lnSpc>
        <a:spcBef>
          <a:spcPts val="883"/>
        </a:spcBef>
        <a:buClr>
          <a:srgbClr val="3C3C3C"/>
        </a:buClr>
        <a:buFont typeface="Arial" panose="020B0604020202020204" pitchFamily="34" charset="0"/>
        <a:buChar char="›"/>
        <a:defRPr sz="1030" b="0" u="none" kern="1200">
          <a:solidFill>
            <a:schemeClr val="tx2"/>
          </a:solidFill>
          <a:latin typeface="Gill Sans MT" panose="020B0502020104020203" pitchFamily="34" charset="0"/>
          <a:ea typeface="+mn-ea"/>
          <a:cs typeface="+mn-cs"/>
        </a:defRPr>
      </a:lvl4pPr>
      <a:lvl5pPr marL="1120969" indent="-168145" algn="l" defTabSz="672582" rtl="0" eaLnBrk="1" latinLnBrk="0" hangingPunct="1">
        <a:lnSpc>
          <a:spcPct val="110000"/>
        </a:lnSpc>
        <a:spcBef>
          <a:spcPts val="883"/>
        </a:spcBef>
        <a:buClr>
          <a:srgbClr val="3C3C3C"/>
        </a:buClr>
        <a:buFont typeface="Arial" panose="020B0604020202020204" pitchFamily="34" charset="0"/>
        <a:buChar char="›"/>
        <a:defRPr sz="883" b="0" u="none" kern="1200">
          <a:solidFill>
            <a:schemeClr val="tx2"/>
          </a:solidFill>
          <a:latin typeface="Gill Sans MT" panose="020B0502020104020203" pitchFamily="34" charset="0"/>
          <a:ea typeface="+mn-ea"/>
          <a:cs typeface="+mn-cs"/>
        </a:defRPr>
      </a:lvl5pPr>
      <a:lvl6pPr marL="1849599" indent="-168145" algn="l" defTabSz="672582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4" kern="1200">
          <a:solidFill>
            <a:schemeClr val="tx1"/>
          </a:solidFill>
          <a:latin typeface="+mn-lt"/>
          <a:ea typeface="+mn-ea"/>
          <a:cs typeface="+mn-cs"/>
        </a:defRPr>
      </a:lvl6pPr>
      <a:lvl7pPr marL="2185889" indent="-168145" algn="l" defTabSz="672582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4" kern="1200">
          <a:solidFill>
            <a:schemeClr val="tx1"/>
          </a:solidFill>
          <a:latin typeface="+mn-lt"/>
          <a:ea typeface="+mn-ea"/>
          <a:cs typeface="+mn-cs"/>
        </a:defRPr>
      </a:lvl7pPr>
      <a:lvl8pPr marL="2522180" indent="-168145" algn="l" defTabSz="672582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4" kern="1200">
          <a:solidFill>
            <a:schemeClr val="tx1"/>
          </a:solidFill>
          <a:latin typeface="+mn-lt"/>
          <a:ea typeface="+mn-ea"/>
          <a:cs typeface="+mn-cs"/>
        </a:defRPr>
      </a:lvl8pPr>
      <a:lvl9pPr marL="2858472" indent="-168145" algn="l" defTabSz="672582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67258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1pPr>
      <a:lvl2pPr marL="336291" algn="l" defTabSz="67258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2pPr>
      <a:lvl3pPr marL="672582" algn="l" defTabSz="67258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3pPr>
      <a:lvl4pPr marL="1008872" algn="l" defTabSz="67258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4pPr>
      <a:lvl5pPr marL="1345163" algn="l" defTabSz="67258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5pPr>
      <a:lvl6pPr marL="1681455" algn="l" defTabSz="67258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6pPr>
      <a:lvl7pPr marL="2017746" algn="l" defTabSz="67258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7pPr>
      <a:lvl8pPr marL="2354035" algn="l" defTabSz="67258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8pPr>
      <a:lvl9pPr marL="2690327" algn="l" defTabSz="672582" rtl="0" eaLnBrk="1" latinLnBrk="0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.sitecorepowershell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SITECORE POWERSHELL</a:t>
            </a:r>
          </a:p>
        </p:txBody>
      </p:sp>
      <p:pic>
        <p:nvPicPr>
          <p:cNvPr id="6" name="Content Placeholder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DEDF0D7D-8408-4A11-BD19-869C53533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778" y="1141894"/>
            <a:ext cx="3350958" cy="338413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1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14278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Get-Item</a:t>
            </a:r>
            <a:r>
              <a:rPr lang="hu-HU" dirty="0"/>
              <a:t> (</a:t>
            </a:r>
            <a:r>
              <a:rPr lang="hu-HU" dirty="0" err="1"/>
              <a:t>gi</a:t>
            </a:r>
            <a:r>
              <a:rPr lang="hu-HU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543FB-30AF-4C5A-8AFB-CDB55B962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path</a:t>
            </a:r>
            <a:endParaRPr lang="hu-HU" dirty="0"/>
          </a:p>
          <a:p>
            <a:pPr lvl="1"/>
            <a:r>
              <a:rPr lang="en-US" dirty="0"/>
              <a:t>Get-Item -path "/</a:t>
            </a:r>
            <a:r>
              <a:rPr lang="en-US" dirty="0" err="1"/>
              <a:t>sitecore</a:t>
            </a:r>
            <a:r>
              <a:rPr lang="en-US" dirty="0"/>
              <a:t>/content/Sites/Corporate/DBE/Home"</a:t>
            </a:r>
            <a:endParaRPr lang="hu-HU" dirty="0"/>
          </a:p>
          <a:p>
            <a:r>
              <a:rPr lang="hu-HU" dirty="0" err="1"/>
              <a:t>By</a:t>
            </a:r>
            <a:r>
              <a:rPr lang="hu-HU" dirty="0"/>
              <a:t> ID (must </a:t>
            </a:r>
            <a:r>
              <a:rPr lang="hu-HU" dirty="0" err="1"/>
              <a:t>specify</a:t>
            </a:r>
            <a:r>
              <a:rPr lang="hu-HU" dirty="0"/>
              <a:t> server)</a:t>
            </a:r>
          </a:p>
          <a:p>
            <a:pPr lvl="1"/>
            <a:r>
              <a:rPr lang="hu-HU" dirty="0" err="1"/>
              <a:t>Get-Item</a:t>
            </a:r>
            <a:r>
              <a:rPr lang="hu-HU" dirty="0"/>
              <a:t> </a:t>
            </a:r>
            <a:r>
              <a:rPr lang="hu-HU" dirty="0" err="1"/>
              <a:t>master</a:t>
            </a:r>
            <a:r>
              <a:rPr lang="hu-HU" dirty="0"/>
              <a:t>: -ID "{AB86861A-6030-46C5-B394-E8F99E8B87DB}"</a:t>
            </a:r>
          </a:p>
          <a:p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Query</a:t>
            </a:r>
            <a:r>
              <a:rPr lang="hu-HU" dirty="0"/>
              <a:t> (must </a:t>
            </a:r>
            <a:r>
              <a:rPr lang="hu-HU" dirty="0" err="1"/>
              <a:t>specify</a:t>
            </a:r>
            <a:r>
              <a:rPr lang="hu-HU" dirty="0"/>
              <a:t> server, </a:t>
            </a:r>
            <a:r>
              <a:rPr lang="hu-HU" dirty="0" err="1"/>
              <a:t>uses</a:t>
            </a:r>
            <a:r>
              <a:rPr lang="hu-HU" dirty="0"/>
              <a:t> </a:t>
            </a:r>
            <a:r>
              <a:rPr lang="hu-HU" dirty="0" err="1"/>
              <a:t>xPath</a:t>
            </a:r>
            <a:r>
              <a:rPr lang="hu-HU" dirty="0"/>
              <a:t>)</a:t>
            </a:r>
          </a:p>
          <a:p>
            <a:pPr lvl="1"/>
            <a:r>
              <a:rPr lang="en-US" dirty="0"/>
              <a:t>Get-Item master: -Query "fast://</a:t>
            </a:r>
            <a:r>
              <a:rPr lang="en-US" dirty="0" err="1"/>
              <a:t>sitecore</a:t>
            </a:r>
            <a:r>
              <a:rPr lang="en-US" dirty="0"/>
              <a:t>/content//*[@@</a:t>
            </a:r>
            <a:r>
              <a:rPr lang="en-US" dirty="0" err="1"/>
              <a:t>templatename</a:t>
            </a:r>
            <a:r>
              <a:rPr lang="en-US" dirty="0"/>
              <a:t>='Hubspot Form Config']"</a:t>
            </a:r>
            <a:endParaRPr lang="hu-H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10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57537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Get-ChildItem</a:t>
            </a:r>
            <a:r>
              <a:rPr lang="hu-HU" dirty="0"/>
              <a:t> (</a:t>
            </a:r>
            <a:r>
              <a:rPr lang="hu-HU" dirty="0" err="1"/>
              <a:t>gci</a:t>
            </a:r>
            <a:r>
              <a:rPr lang="hu-HU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543FB-30AF-4C5A-8AFB-CDB55B962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Same</a:t>
            </a:r>
            <a:r>
              <a:rPr lang="hu-HU" dirty="0"/>
              <a:t> </a:t>
            </a:r>
            <a:r>
              <a:rPr lang="hu-HU" dirty="0" err="1"/>
              <a:t>mostly</a:t>
            </a:r>
            <a:r>
              <a:rPr lang="hu-HU" dirty="0"/>
              <a:t> </a:t>
            </a:r>
            <a:r>
              <a:rPr lang="hu-HU" dirty="0" err="1"/>
              <a:t>as</a:t>
            </a:r>
            <a:r>
              <a:rPr lang="hu-HU" dirty="0"/>
              <a:t> </a:t>
            </a:r>
            <a:r>
              <a:rPr lang="hu-HU" dirty="0" err="1"/>
              <a:t>Get-Item</a:t>
            </a:r>
            <a:r>
              <a:rPr lang="hu-HU" dirty="0"/>
              <a:t>, </a:t>
            </a:r>
            <a:r>
              <a:rPr lang="hu-HU" dirty="0" err="1"/>
              <a:t>returns</a:t>
            </a:r>
            <a:r>
              <a:rPr lang="hu-HU" dirty="0"/>
              <a:t> </a:t>
            </a:r>
            <a:r>
              <a:rPr lang="hu-HU" dirty="0" err="1"/>
              <a:t>array</a:t>
            </a:r>
            <a:endParaRPr lang="hu-HU" dirty="0"/>
          </a:p>
          <a:p>
            <a:r>
              <a:rPr lang="hu-HU" dirty="0" err="1"/>
              <a:t>By</a:t>
            </a:r>
            <a:r>
              <a:rPr lang="hu-HU" dirty="0"/>
              <a:t> </a:t>
            </a:r>
            <a:r>
              <a:rPr lang="hu-HU" dirty="0" err="1"/>
              <a:t>path</a:t>
            </a:r>
            <a:endParaRPr lang="hu-HU" dirty="0"/>
          </a:p>
          <a:p>
            <a:r>
              <a:rPr lang="hu-HU" dirty="0" err="1"/>
              <a:t>By</a:t>
            </a:r>
            <a:r>
              <a:rPr lang="hu-HU" dirty="0"/>
              <a:t> ID</a:t>
            </a:r>
          </a:p>
          <a:p>
            <a:r>
              <a:rPr lang="hu-HU" dirty="0" err="1"/>
              <a:t>Recursive</a:t>
            </a:r>
            <a:endParaRPr lang="hu-HU" dirty="0"/>
          </a:p>
          <a:p>
            <a:pPr lvl="1"/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-Path "/</a:t>
            </a:r>
            <a:r>
              <a:rPr lang="en-US" dirty="0" err="1"/>
              <a:t>sitecore</a:t>
            </a:r>
            <a:r>
              <a:rPr lang="en-US" dirty="0"/>
              <a:t>/content/Sites/Corporate/DBE/Home/" -Recurse</a:t>
            </a:r>
            <a:endParaRPr lang="hu-H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11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203607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3847"/>
            <a:ext cx="7036593" cy="994172"/>
          </a:xfrm>
        </p:spPr>
        <p:txBody>
          <a:bodyPr/>
          <a:lstStyle/>
          <a:p>
            <a:r>
              <a:rPr lang="hu-HU" dirty="0" err="1"/>
              <a:t>Foreach-Object</a:t>
            </a:r>
            <a:r>
              <a:rPr lang="hu-HU" dirty="0"/>
              <a:t> (%), </a:t>
            </a:r>
            <a:r>
              <a:rPr lang="hu-HU" dirty="0" err="1"/>
              <a:t>piping</a:t>
            </a:r>
            <a:r>
              <a:rPr lang="hu-HU" dirty="0"/>
              <a:t> (|), </a:t>
            </a:r>
            <a:r>
              <a:rPr lang="hu-HU" dirty="0" err="1"/>
              <a:t>piped</a:t>
            </a:r>
            <a:r>
              <a:rPr lang="hu-HU" dirty="0"/>
              <a:t> </a:t>
            </a:r>
            <a:r>
              <a:rPr lang="hu-HU" dirty="0" err="1"/>
              <a:t>variable</a:t>
            </a:r>
            <a:r>
              <a:rPr lang="hu-HU" dirty="0"/>
              <a:t> ($_)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543FB-30AF-4C5A-8AFB-CDB55B962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1401"/>
            <a:ext cx="7036593" cy="299160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-Path "/</a:t>
            </a:r>
            <a:r>
              <a:rPr lang="en-US" dirty="0" err="1"/>
              <a:t>sitecore</a:t>
            </a:r>
            <a:r>
              <a:rPr lang="en-US" dirty="0"/>
              <a:t>/content/Sites/Corporate/DBE/Home/" -Recurse | Foreach-Object {</a:t>
            </a:r>
          </a:p>
          <a:p>
            <a:pPr marL="0" indent="0">
              <a:buNone/>
            </a:pPr>
            <a:r>
              <a:rPr lang="en-US" dirty="0"/>
              <a:t>	# This might take a while...</a:t>
            </a:r>
          </a:p>
          <a:p>
            <a:pPr marL="0" indent="0">
              <a:buNone/>
            </a:pPr>
            <a:r>
              <a:rPr lang="en-US" dirty="0"/>
              <a:t>	$_.Name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hu-H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12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739071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3847"/>
            <a:ext cx="7036593" cy="994172"/>
          </a:xfrm>
        </p:spPr>
        <p:txBody>
          <a:bodyPr/>
          <a:lstStyle/>
          <a:p>
            <a:r>
              <a:rPr lang="hu-HU" dirty="0" err="1"/>
              <a:t>Where</a:t>
            </a:r>
            <a:r>
              <a:rPr lang="hu-HU" dirty="0"/>
              <a:t> and </a:t>
            </a:r>
            <a:r>
              <a:rPr lang="hu-HU" dirty="0" err="1"/>
              <a:t>some</a:t>
            </a:r>
            <a:r>
              <a:rPr lang="hu-HU" dirty="0"/>
              <a:t>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543FB-30AF-4C5A-8AFB-CDB55B962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1401"/>
            <a:ext cx="7036593" cy="2991607"/>
          </a:xfrm>
        </p:spPr>
        <p:txBody>
          <a:bodyPr/>
          <a:lstStyle/>
          <a:p>
            <a:r>
              <a:rPr lang="hu-HU" dirty="0" err="1"/>
              <a:t>Used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filtering</a:t>
            </a:r>
          </a:p>
          <a:p>
            <a:pPr lvl="1"/>
            <a:r>
              <a:rPr lang="hu-HU" dirty="0" err="1"/>
              <a:t>Expects</a:t>
            </a:r>
            <a:r>
              <a:rPr lang="hu-HU" dirty="0"/>
              <a:t> an </a:t>
            </a:r>
            <a:r>
              <a:rPr lang="hu-HU" dirty="0" err="1"/>
              <a:t>expression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returns</a:t>
            </a:r>
            <a:r>
              <a:rPr lang="hu-HU" dirty="0"/>
              <a:t> </a:t>
            </a:r>
            <a:r>
              <a:rPr lang="hu-HU" dirty="0" err="1"/>
              <a:t>true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false</a:t>
            </a:r>
            <a:endParaRPr lang="hu-HU" dirty="0"/>
          </a:p>
          <a:p>
            <a:r>
              <a:rPr lang="hu-HU" dirty="0" err="1"/>
              <a:t>Comparison</a:t>
            </a:r>
            <a:r>
              <a:rPr lang="hu-HU" dirty="0"/>
              <a:t> operators</a:t>
            </a:r>
          </a:p>
          <a:p>
            <a:pPr lvl="1"/>
            <a:r>
              <a:rPr lang="fr-FR" dirty="0"/>
              <a:t>-eq, -ne, -gt, -</a:t>
            </a:r>
            <a:r>
              <a:rPr lang="fr-FR" dirty="0" err="1"/>
              <a:t>lt</a:t>
            </a:r>
            <a:r>
              <a:rPr lang="fr-FR" dirty="0"/>
              <a:t>, -le, -</a:t>
            </a:r>
            <a:r>
              <a:rPr lang="fr-FR" dirty="0" err="1"/>
              <a:t>ge</a:t>
            </a:r>
            <a:endParaRPr lang="hu-HU" dirty="0"/>
          </a:p>
          <a:p>
            <a:pPr lvl="1"/>
            <a:r>
              <a:rPr lang="hu-HU" dirty="0"/>
              <a:t>-</a:t>
            </a:r>
            <a:r>
              <a:rPr lang="hu-HU" dirty="0" err="1"/>
              <a:t>match</a:t>
            </a:r>
            <a:r>
              <a:rPr lang="hu-HU" dirty="0"/>
              <a:t>, -</a:t>
            </a:r>
            <a:r>
              <a:rPr lang="hu-HU" dirty="0" err="1"/>
              <a:t>notmatch</a:t>
            </a:r>
            <a:r>
              <a:rPr lang="hu-HU" dirty="0"/>
              <a:t>, -</a:t>
            </a:r>
            <a:r>
              <a:rPr lang="hu-HU" dirty="0" err="1"/>
              <a:t>replace</a:t>
            </a:r>
            <a:endParaRPr lang="hu-HU" dirty="0"/>
          </a:p>
          <a:p>
            <a:pPr lvl="1"/>
            <a:r>
              <a:rPr lang="hu-HU" dirty="0"/>
              <a:t>-like, -</a:t>
            </a:r>
            <a:r>
              <a:rPr lang="hu-HU" dirty="0" err="1"/>
              <a:t>notlike</a:t>
            </a:r>
            <a:endParaRPr lang="hu-HU" dirty="0"/>
          </a:p>
          <a:p>
            <a:r>
              <a:rPr lang="hu-HU" dirty="0" err="1"/>
              <a:t>Logical</a:t>
            </a:r>
            <a:r>
              <a:rPr lang="hu-HU" dirty="0"/>
              <a:t> operators:</a:t>
            </a:r>
          </a:p>
          <a:p>
            <a:pPr lvl="1"/>
            <a:r>
              <a:rPr lang="hu-HU" dirty="0"/>
              <a:t>-and, -</a:t>
            </a:r>
            <a:r>
              <a:rPr lang="hu-HU" dirty="0" err="1"/>
              <a:t>or</a:t>
            </a:r>
            <a:r>
              <a:rPr lang="hu-HU" dirty="0"/>
              <a:t>, -</a:t>
            </a:r>
            <a:r>
              <a:rPr lang="hu-HU" dirty="0" err="1"/>
              <a:t>xor</a:t>
            </a:r>
            <a:r>
              <a:rPr lang="hu-HU" dirty="0"/>
              <a:t>, -</a:t>
            </a:r>
            <a:r>
              <a:rPr lang="hu-HU" dirty="0" err="1"/>
              <a:t>not</a:t>
            </a:r>
            <a:r>
              <a:rPr lang="hu-HU" dirty="0"/>
              <a:t>, 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13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45975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3847"/>
            <a:ext cx="7036593" cy="994172"/>
          </a:xfrm>
        </p:spPr>
        <p:txBody>
          <a:bodyPr/>
          <a:lstStyle/>
          <a:p>
            <a:r>
              <a:rPr lang="hu-HU" dirty="0" err="1"/>
              <a:t>Where</a:t>
            </a:r>
            <a:r>
              <a:rPr lang="hu-HU" dirty="0"/>
              <a:t> and </a:t>
            </a:r>
            <a:r>
              <a:rPr lang="hu-HU" dirty="0" err="1"/>
              <a:t>some</a:t>
            </a:r>
            <a:r>
              <a:rPr lang="hu-HU" dirty="0"/>
              <a:t> operators </a:t>
            </a:r>
            <a:r>
              <a:rPr lang="hu-HU" dirty="0" err="1"/>
              <a:t>example</a:t>
            </a:r>
            <a:endParaRPr lang="hu-H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543FB-30AF-4C5A-8AFB-CDB55B962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1401"/>
            <a:ext cx="7036593" cy="2991607"/>
          </a:xfrm>
        </p:spPr>
        <p:txBody>
          <a:bodyPr/>
          <a:lstStyle/>
          <a:p>
            <a:pPr marL="0" indent="0">
              <a:buNone/>
            </a:pPr>
            <a:r>
              <a:rPr lang="hu-HU" dirty="0" err="1"/>
              <a:t>Gci</a:t>
            </a:r>
            <a:r>
              <a:rPr lang="hu-HU" dirty="0"/>
              <a:t> -</a:t>
            </a:r>
            <a:r>
              <a:rPr lang="hu-HU" dirty="0" err="1"/>
              <a:t>path</a:t>
            </a:r>
            <a:r>
              <a:rPr lang="hu-HU" dirty="0"/>
              <a:t> "./" |</a:t>
            </a:r>
          </a:p>
          <a:p>
            <a:pPr marL="0" indent="0">
              <a:buNone/>
            </a:pPr>
            <a:r>
              <a:rPr lang="hu-HU" dirty="0" err="1"/>
              <a:t>Where</a:t>
            </a:r>
            <a:r>
              <a:rPr lang="hu-HU" dirty="0"/>
              <a:t> { $_."__</a:t>
            </a:r>
            <a:r>
              <a:rPr lang="hu-HU" dirty="0" err="1"/>
              <a:t>Workflow</a:t>
            </a:r>
            <a:r>
              <a:rPr lang="hu-HU" dirty="0"/>
              <a:t> status" -like "{AB86861A-6030-46C5-B394-E8F99E8B87DB}"} |</a:t>
            </a:r>
          </a:p>
          <a:p>
            <a:pPr marL="0" indent="0">
              <a:buNone/>
            </a:pPr>
            <a:r>
              <a:rPr lang="hu-HU" dirty="0"/>
              <a:t>% { </a:t>
            </a:r>
            <a:r>
              <a:rPr lang="hu-HU" dirty="0" err="1"/>
              <a:t>Invoke-Workflow</a:t>
            </a:r>
            <a:r>
              <a:rPr lang="hu-HU" dirty="0"/>
              <a:t> -</a:t>
            </a:r>
            <a:r>
              <a:rPr lang="hu-HU" dirty="0" err="1"/>
              <a:t>CommandName</a:t>
            </a:r>
            <a:r>
              <a:rPr lang="hu-HU" dirty="0"/>
              <a:t> </a:t>
            </a:r>
            <a:r>
              <a:rPr lang="hu-HU" dirty="0" err="1"/>
              <a:t>Submit</a:t>
            </a:r>
            <a:r>
              <a:rPr lang="hu-HU" dirty="0"/>
              <a:t> 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14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323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3847"/>
            <a:ext cx="7036593" cy="994172"/>
          </a:xfrm>
        </p:spPr>
        <p:txBody>
          <a:bodyPr/>
          <a:lstStyle/>
          <a:p>
            <a:r>
              <a:rPr lang="hu-HU" dirty="0" err="1"/>
              <a:t>Integration</a:t>
            </a:r>
            <a:r>
              <a:rPr lang="hu-HU" dirty="0"/>
              <a:t> </a:t>
            </a:r>
            <a:r>
              <a:rPr lang="hu-HU" dirty="0" err="1"/>
              <a:t>points</a:t>
            </a:r>
            <a:endParaRPr lang="hu-H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543FB-30AF-4C5A-8AFB-CDB55B962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521401"/>
            <a:ext cx="7036593" cy="2991607"/>
          </a:xfrm>
        </p:spPr>
        <p:txBody>
          <a:bodyPr/>
          <a:lstStyle/>
          <a:p>
            <a:r>
              <a:rPr lang="hu-HU" dirty="0"/>
              <a:t>Content editor</a:t>
            </a:r>
          </a:p>
          <a:p>
            <a:pPr lvl="1"/>
            <a:r>
              <a:rPr lang="hu-HU" dirty="0" err="1"/>
              <a:t>Ribbon</a:t>
            </a:r>
            <a:endParaRPr lang="hu-HU" dirty="0"/>
          </a:p>
          <a:p>
            <a:pPr lvl="1"/>
            <a:r>
              <a:rPr lang="hu-HU" dirty="0"/>
              <a:t>Context </a:t>
            </a:r>
            <a:r>
              <a:rPr lang="hu-HU" dirty="0" err="1"/>
              <a:t>menu</a:t>
            </a:r>
            <a:endParaRPr lang="hu-HU" dirty="0"/>
          </a:p>
          <a:p>
            <a:pPr lvl="1"/>
            <a:r>
              <a:rPr lang="hu-HU" dirty="0" err="1"/>
              <a:t>Contextual</a:t>
            </a:r>
            <a:r>
              <a:rPr lang="hu-HU" dirty="0"/>
              <a:t> </a:t>
            </a:r>
            <a:r>
              <a:rPr lang="hu-HU" dirty="0" err="1"/>
              <a:t>ribbon</a:t>
            </a:r>
            <a:endParaRPr lang="hu-HU" dirty="0"/>
          </a:p>
          <a:p>
            <a:pPr lvl="1"/>
            <a:r>
              <a:rPr lang="hu-HU" dirty="0" err="1"/>
              <a:t>Warnings</a:t>
            </a:r>
            <a:endParaRPr lang="hu-HU" dirty="0"/>
          </a:p>
          <a:p>
            <a:pPr lvl="1"/>
            <a:r>
              <a:rPr lang="hu-HU" dirty="0" err="1"/>
              <a:t>Gutter</a:t>
            </a:r>
            <a:endParaRPr lang="hu-HU" dirty="0"/>
          </a:p>
          <a:p>
            <a:endParaRPr lang="hu-H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15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42107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79" y="2074664"/>
            <a:ext cx="7036593" cy="994172"/>
          </a:xfrm>
        </p:spPr>
        <p:txBody>
          <a:bodyPr/>
          <a:lstStyle/>
          <a:p>
            <a:pPr algn="ctr"/>
            <a:r>
              <a:rPr lang="hu-HU" dirty="0" err="1"/>
              <a:t>Live</a:t>
            </a:r>
            <a:r>
              <a:rPr lang="hu-HU" dirty="0"/>
              <a:t> </a:t>
            </a:r>
            <a:r>
              <a:rPr lang="hu-HU" dirty="0" err="1"/>
              <a:t>demo</a:t>
            </a:r>
            <a:endParaRPr lang="hu-H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16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844434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79" y="2074664"/>
            <a:ext cx="7036593" cy="994172"/>
          </a:xfrm>
        </p:spPr>
        <p:txBody>
          <a:bodyPr/>
          <a:lstStyle/>
          <a:p>
            <a:pPr algn="ctr"/>
            <a:r>
              <a:rPr lang="hu-HU" dirty="0" err="1"/>
              <a:t>Thank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attention</a:t>
            </a:r>
            <a:r>
              <a:rPr lang="hu-HU" dirty="0"/>
              <a:t>!</a:t>
            </a:r>
            <a:br>
              <a:rPr lang="hu-HU" dirty="0"/>
            </a:br>
            <a:br>
              <a:rPr lang="hu-HU" dirty="0"/>
            </a:br>
            <a:r>
              <a:rPr lang="hu-HU" dirty="0"/>
              <a:t>Q&amp;A</a:t>
            </a:r>
            <a:br>
              <a:rPr lang="hu-HU" dirty="0"/>
            </a:br>
            <a:br>
              <a:rPr lang="hu-HU" dirty="0"/>
            </a:br>
            <a:r>
              <a:rPr lang="hu-HU" dirty="0">
                <a:hlinkClick r:id="rId3"/>
              </a:rPr>
              <a:t>https://doc.sitecorepowershell.com/</a:t>
            </a:r>
            <a:endParaRPr lang="hu-H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17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80902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2518" dirty="0"/>
              <a:t>TODAY’S TOPICS</a:t>
            </a:r>
            <a:endParaRPr lang="nl-BE" sz="2518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28651" y="1521401"/>
            <a:ext cx="7036593" cy="2991607"/>
          </a:xfrm>
        </p:spPr>
        <p:txBody>
          <a:bodyPr/>
          <a:lstStyle/>
          <a:p>
            <a:endParaRPr lang="nl-BE" dirty="0"/>
          </a:p>
        </p:txBody>
      </p:sp>
      <p:grpSp>
        <p:nvGrpSpPr>
          <p:cNvPr id="44" name="Group 43"/>
          <p:cNvGrpSpPr/>
          <p:nvPr/>
        </p:nvGrpSpPr>
        <p:grpSpPr>
          <a:xfrm>
            <a:off x="697786" y="1382872"/>
            <a:ext cx="7748431" cy="556053"/>
            <a:chOff x="828673" y="1812617"/>
            <a:chExt cx="10534654" cy="756000"/>
          </a:xfrm>
        </p:grpSpPr>
        <p:grpSp>
          <p:nvGrpSpPr>
            <p:cNvPr id="40" name="Group 39"/>
            <p:cNvGrpSpPr/>
            <p:nvPr/>
          </p:nvGrpSpPr>
          <p:grpSpPr>
            <a:xfrm>
              <a:off x="838200" y="1812617"/>
              <a:ext cx="10525127" cy="756000"/>
              <a:chOff x="838200" y="1812617"/>
              <a:chExt cx="10525127" cy="7560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838200" y="1812617"/>
                <a:ext cx="1076325" cy="720000"/>
              </a:xfrm>
              <a:prstGeom prst="rect">
                <a:avLst/>
              </a:prstGeom>
              <a:solidFill>
                <a:srgbClr val="EF463C"/>
              </a:solidFill>
              <a:ln>
                <a:solidFill>
                  <a:srgbClr val="EF46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BE" sz="559" dirty="0"/>
              </a:p>
            </p:txBody>
          </p:sp>
          <p:cxnSp>
            <p:nvCxnSpPr>
              <p:cNvPr id="15" name="Straight Connector 14"/>
              <p:cNvCxnSpPr/>
              <p:nvPr/>
            </p:nvCxnSpPr>
            <p:spPr>
              <a:xfrm flipH="1">
                <a:off x="2168980" y="1812617"/>
                <a:ext cx="2721" cy="756000"/>
              </a:xfrm>
              <a:prstGeom prst="line">
                <a:avLst/>
              </a:prstGeom>
              <a:ln w="76200">
                <a:solidFill>
                  <a:srgbClr val="EF463C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Rectangle 15"/>
              <p:cNvSpPr/>
              <p:nvPr/>
            </p:nvSpPr>
            <p:spPr>
              <a:xfrm>
                <a:off x="2212525" y="1812617"/>
                <a:ext cx="9150802" cy="756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BE" sz="559"/>
              </a:p>
            </p:txBody>
          </p:sp>
        </p:grpSp>
        <p:sp>
          <p:nvSpPr>
            <p:cNvPr id="34" name="Text Placeholder 25"/>
            <p:cNvSpPr txBox="1">
              <a:spLocks/>
            </p:cNvSpPr>
            <p:nvPr/>
          </p:nvSpPr>
          <p:spPr>
            <a:xfrm>
              <a:off x="2286001" y="1857374"/>
              <a:ext cx="8972550" cy="6466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/>
            <a:lstStyle>
              <a:lvl1pPr marL="0" indent="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spcAft>
                  <a:spcPts val="600"/>
                </a:spcAft>
                <a:buClr>
                  <a:srgbClr val="EF463C"/>
                </a:buClr>
                <a:buSzPct val="165000"/>
                <a:buFont typeface="Lucida Sans" panose="020B0602030504020204" pitchFamily="34" charset="0"/>
                <a:buNone/>
                <a:defRPr sz="1800" b="0" u="none" kern="1200" baseline="0">
                  <a:solidFill>
                    <a:srgbClr val="3C3C3C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1pPr>
              <a:lvl2pPr marL="717550" indent="-274638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8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2pPr>
              <a:lvl3pPr marL="984250" indent="-228600" algn="l" defTabSz="98425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6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3pPr>
              <a:lvl4pPr marL="12573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4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4pPr>
              <a:lvl5pPr marL="15240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2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0"/>
                </a:spcAft>
              </a:pPr>
              <a:r>
                <a:rPr lang="hu-HU" sz="1259" b="1" dirty="0"/>
                <a:t>WHAT IS SITECORE POWERSHELL?</a:t>
              </a:r>
              <a:endParaRPr lang="nl-BE" sz="1259" b="1" dirty="0"/>
            </a:p>
          </p:txBody>
        </p:sp>
        <p:sp>
          <p:nvSpPr>
            <p:cNvPr id="17" name="Text Placeholder 7"/>
            <p:cNvSpPr txBox="1">
              <a:spLocks/>
            </p:cNvSpPr>
            <p:nvPr/>
          </p:nvSpPr>
          <p:spPr>
            <a:xfrm>
              <a:off x="828673" y="1963066"/>
              <a:ext cx="990603" cy="4190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ctr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Clr>
                  <a:srgbClr val="EF463C"/>
                </a:buClr>
                <a:buSzPct val="165000"/>
                <a:buFont typeface="Lucida Sans" panose="020B0602030504020204" pitchFamily="34" charset="0"/>
                <a:buNone/>
                <a:defRPr sz="14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1pPr>
              <a:lvl2pPr marL="717550" indent="-274638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6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2pPr>
              <a:lvl3pPr marL="984250" indent="-228600" algn="l" defTabSz="98425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4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3pPr>
              <a:lvl4pPr marL="12573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2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4pPr>
              <a:lvl5pPr marL="15240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1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hu-HU" sz="1259" b="1" dirty="0"/>
                <a:t>1</a:t>
              </a:r>
              <a:endParaRPr lang="nl-BE" sz="1259" b="1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97786" y="2107578"/>
            <a:ext cx="7748431" cy="556053"/>
            <a:chOff x="828673" y="2797917"/>
            <a:chExt cx="10534654" cy="756000"/>
          </a:xfrm>
        </p:grpSpPr>
        <p:grpSp>
          <p:nvGrpSpPr>
            <p:cNvPr id="41" name="Group 40"/>
            <p:cNvGrpSpPr/>
            <p:nvPr/>
          </p:nvGrpSpPr>
          <p:grpSpPr>
            <a:xfrm>
              <a:off x="838200" y="2797917"/>
              <a:ext cx="10525127" cy="756000"/>
              <a:chOff x="838200" y="2797917"/>
              <a:chExt cx="10525127" cy="756000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838200" y="2797917"/>
                <a:ext cx="1076326" cy="720000"/>
              </a:xfrm>
              <a:prstGeom prst="rect">
                <a:avLst/>
              </a:prstGeom>
              <a:solidFill>
                <a:srgbClr val="EF463C"/>
              </a:solidFill>
              <a:ln>
                <a:solidFill>
                  <a:srgbClr val="EF46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BE" sz="559"/>
              </a:p>
            </p:txBody>
          </p:sp>
          <p:cxnSp>
            <p:nvCxnSpPr>
              <p:cNvPr id="19" name="Straight Connector 18"/>
              <p:cNvCxnSpPr/>
              <p:nvPr/>
            </p:nvCxnSpPr>
            <p:spPr>
              <a:xfrm flipH="1">
                <a:off x="2168980" y="2797917"/>
                <a:ext cx="2721" cy="756000"/>
              </a:xfrm>
              <a:prstGeom prst="line">
                <a:avLst/>
              </a:prstGeom>
              <a:ln w="76200">
                <a:solidFill>
                  <a:srgbClr val="EF463C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Rectangle 19"/>
              <p:cNvSpPr/>
              <p:nvPr/>
            </p:nvSpPr>
            <p:spPr>
              <a:xfrm>
                <a:off x="2212525" y="2797917"/>
                <a:ext cx="9150802" cy="756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BE" sz="559"/>
              </a:p>
            </p:txBody>
          </p:sp>
          <p:sp>
            <p:nvSpPr>
              <p:cNvPr id="35" name="Text Placeholder 25"/>
              <p:cNvSpPr txBox="1">
                <a:spLocks/>
              </p:cNvSpPr>
              <p:nvPr/>
            </p:nvSpPr>
            <p:spPr>
              <a:xfrm>
                <a:off x="2286001" y="2864294"/>
                <a:ext cx="8972550" cy="646668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914400" rtl="0" eaLnBrk="1" latinLnBrk="0" hangingPunct="1">
                  <a:lnSpc>
                    <a:spcPct val="110000"/>
                  </a:lnSpc>
                  <a:spcBef>
                    <a:spcPts val="1000"/>
                  </a:spcBef>
                  <a:spcAft>
                    <a:spcPts val="600"/>
                  </a:spcAft>
                  <a:buClr>
                    <a:srgbClr val="EF463C"/>
                  </a:buClr>
                  <a:buSzPct val="165000"/>
                  <a:buFont typeface="Lucida Sans" panose="020B0602030504020204" pitchFamily="34" charset="0"/>
                  <a:buNone/>
                  <a:defRPr sz="1800" b="0" u="none" kern="1200" baseline="0">
                    <a:solidFill>
                      <a:srgbClr val="3C3C3C"/>
                    </a:solidFill>
                    <a:latin typeface="Gill Sans MT" panose="020B0502020104020203" pitchFamily="34" charset="0"/>
                    <a:ea typeface="+mn-ea"/>
                    <a:cs typeface="+mn-cs"/>
                  </a:defRPr>
                </a:lvl1pPr>
                <a:lvl2pPr marL="717550" indent="-274638" algn="l" defTabSz="914400" rtl="0" eaLnBrk="1" latinLnBrk="0" hangingPunct="1">
                  <a:lnSpc>
                    <a:spcPct val="110000"/>
                  </a:lnSpc>
                  <a:spcBef>
                    <a:spcPts val="1200"/>
                  </a:spcBef>
                  <a:buClr>
                    <a:srgbClr val="3C3C3C"/>
                  </a:buClr>
                  <a:buFont typeface="Arial" panose="020B0604020202020204" pitchFamily="34" charset="0"/>
                  <a:buChar char="›"/>
                  <a:defRPr sz="1800" b="0" u="none" kern="1200">
                    <a:solidFill>
                      <a:schemeClr val="accent5"/>
                    </a:solidFill>
                    <a:latin typeface="Gill Sans MT" panose="020B0502020104020203" pitchFamily="34" charset="0"/>
                    <a:ea typeface="+mn-ea"/>
                    <a:cs typeface="+mn-cs"/>
                  </a:defRPr>
                </a:lvl2pPr>
                <a:lvl3pPr marL="984250" indent="-228600" algn="l" defTabSz="984250" rtl="0" eaLnBrk="1" latinLnBrk="0" hangingPunct="1">
                  <a:lnSpc>
                    <a:spcPct val="110000"/>
                  </a:lnSpc>
                  <a:spcBef>
                    <a:spcPts val="1200"/>
                  </a:spcBef>
                  <a:buClr>
                    <a:srgbClr val="3C3C3C"/>
                  </a:buClr>
                  <a:buFont typeface="Arial" panose="020B0604020202020204" pitchFamily="34" charset="0"/>
                  <a:buChar char="›"/>
                  <a:defRPr sz="1600" b="0" u="none" kern="1200">
                    <a:solidFill>
                      <a:schemeClr val="accent5"/>
                    </a:solidFill>
                    <a:latin typeface="Gill Sans MT" panose="020B0502020104020203" pitchFamily="34" charset="0"/>
                    <a:ea typeface="+mn-ea"/>
                    <a:cs typeface="+mn-cs"/>
                  </a:defRPr>
                </a:lvl3pPr>
                <a:lvl4pPr marL="1257300" indent="-228600" algn="l" defTabSz="914400" rtl="0" eaLnBrk="1" latinLnBrk="0" hangingPunct="1">
                  <a:lnSpc>
                    <a:spcPct val="110000"/>
                  </a:lnSpc>
                  <a:spcBef>
                    <a:spcPts val="1200"/>
                  </a:spcBef>
                  <a:buClr>
                    <a:srgbClr val="3C3C3C"/>
                  </a:buClr>
                  <a:buFont typeface="Arial" panose="020B0604020202020204" pitchFamily="34" charset="0"/>
                  <a:buChar char="›"/>
                  <a:defRPr sz="1400" b="0" u="none" kern="1200">
                    <a:solidFill>
                      <a:schemeClr val="accent5"/>
                    </a:solidFill>
                    <a:latin typeface="Gill Sans MT" panose="020B0502020104020203" pitchFamily="34" charset="0"/>
                    <a:ea typeface="+mn-ea"/>
                    <a:cs typeface="+mn-cs"/>
                  </a:defRPr>
                </a:lvl4pPr>
                <a:lvl5pPr marL="1524000" indent="-228600" algn="l" defTabSz="914400" rtl="0" eaLnBrk="1" latinLnBrk="0" hangingPunct="1">
                  <a:lnSpc>
                    <a:spcPct val="110000"/>
                  </a:lnSpc>
                  <a:spcBef>
                    <a:spcPts val="1200"/>
                  </a:spcBef>
                  <a:buClr>
                    <a:srgbClr val="3C3C3C"/>
                  </a:buClr>
                  <a:buFont typeface="Arial" panose="020B0604020202020204" pitchFamily="34" charset="0"/>
                  <a:buChar char="›"/>
                  <a:defRPr sz="1200" b="0" u="none" kern="1200">
                    <a:solidFill>
                      <a:schemeClr val="accent5"/>
                    </a:solidFill>
                    <a:latin typeface="Gill Sans MT" panose="020B0502020104020203" pitchFamily="34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0"/>
                  </a:spcAft>
                </a:pPr>
                <a:r>
                  <a:rPr lang="hu-HU" sz="1259" b="1" dirty="0"/>
                  <a:t>WHAT CAN IT DO?</a:t>
                </a:r>
                <a:endParaRPr lang="nl-BE" sz="1259" b="1" dirty="0"/>
              </a:p>
            </p:txBody>
          </p:sp>
        </p:grpSp>
        <p:sp>
          <p:nvSpPr>
            <p:cNvPr id="21" name="Text Placeholder 7"/>
            <p:cNvSpPr txBox="1">
              <a:spLocks/>
            </p:cNvSpPr>
            <p:nvPr/>
          </p:nvSpPr>
          <p:spPr>
            <a:xfrm>
              <a:off x="828673" y="2948366"/>
              <a:ext cx="990603" cy="4190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ctr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Clr>
                  <a:srgbClr val="EF463C"/>
                </a:buClr>
                <a:buSzPct val="165000"/>
                <a:buFont typeface="Lucida Sans" panose="020B0602030504020204" pitchFamily="34" charset="0"/>
                <a:buNone/>
                <a:defRPr sz="14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1pPr>
              <a:lvl2pPr marL="717550" indent="-274638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6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2pPr>
              <a:lvl3pPr marL="984250" indent="-228600" algn="l" defTabSz="98425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4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3pPr>
              <a:lvl4pPr marL="12573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2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4pPr>
              <a:lvl5pPr marL="15240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1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hu-HU" sz="1259" b="1" dirty="0"/>
                <a:t>2</a:t>
              </a:r>
              <a:endParaRPr lang="nl-BE" sz="1259" b="1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697786" y="2805807"/>
            <a:ext cx="7748431" cy="556053"/>
            <a:chOff x="828673" y="3747217"/>
            <a:chExt cx="10534654" cy="756000"/>
          </a:xfrm>
        </p:grpSpPr>
        <p:sp>
          <p:nvSpPr>
            <p:cNvPr id="22" name="Rectangle 21"/>
            <p:cNvSpPr/>
            <p:nvPr/>
          </p:nvSpPr>
          <p:spPr>
            <a:xfrm>
              <a:off x="838200" y="3747217"/>
              <a:ext cx="1076326" cy="720000"/>
            </a:xfrm>
            <a:prstGeom prst="rect">
              <a:avLst/>
            </a:prstGeom>
            <a:solidFill>
              <a:srgbClr val="EF463C"/>
            </a:solidFill>
            <a:ln>
              <a:solidFill>
                <a:srgbClr val="EF46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sz="559"/>
            </a:p>
          </p:txBody>
        </p:sp>
        <p:cxnSp>
          <p:nvCxnSpPr>
            <p:cNvPr id="23" name="Straight Connector 22"/>
            <p:cNvCxnSpPr/>
            <p:nvPr/>
          </p:nvCxnSpPr>
          <p:spPr>
            <a:xfrm flipH="1">
              <a:off x="2168980" y="3747217"/>
              <a:ext cx="2721" cy="756000"/>
            </a:xfrm>
            <a:prstGeom prst="line">
              <a:avLst/>
            </a:prstGeom>
            <a:ln w="76200">
              <a:solidFill>
                <a:srgbClr val="EF463C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2212525" y="3747217"/>
              <a:ext cx="9150802" cy="756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sz="1259"/>
            </a:p>
          </p:txBody>
        </p:sp>
        <p:sp>
          <p:nvSpPr>
            <p:cNvPr id="25" name="Text Placeholder 7"/>
            <p:cNvSpPr txBox="1">
              <a:spLocks/>
            </p:cNvSpPr>
            <p:nvPr/>
          </p:nvSpPr>
          <p:spPr>
            <a:xfrm>
              <a:off x="828673" y="3897666"/>
              <a:ext cx="990603" cy="4190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ctr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Clr>
                  <a:srgbClr val="EF463C"/>
                </a:buClr>
                <a:buSzPct val="165000"/>
                <a:buFont typeface="Lucida Sans" panose="020B0602030504020204" pitchFamily="34" charset="0"/>
                <a:buNone/>
                <a:defRPr sz="14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1pPr>
              <a:lvl2pPr marL="717550" indent="-274638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6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2pPr>
              <a:lvl3pPr marL="984250" indent="-228600" algn="l" defTabSz="98425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4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3pPr>
              <a:lvl4pPr marL="12573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2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4pPr>
              <a:lvl5pPr marL="15240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1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hu-HU" sz="1259" b="1" dirty="0"/>
                <a:t>3</a:t>
              </a:r>
              <a:endParaRPr lang="nl-BE" sz="1259" b="1" dirty="0"/>
            </a:p>
          </p:txBody>
        </p:sp>
        <p:sp>
          <p:nvSpPr>
            <p:cNvPr id="36" name="Text Placeholder 25"/>
            <p:cNvSpPr txBox="1">
              <a:spLocks/>
            </p:cNvSpPr>
            <p:nvPr/>
          </p:nvSpPr>
          <p:spPr>
            <a:xfrm>
              <a:off x="2286001" y="3806639"/>
              <a:ext cx="8972550" cy="646668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spcAft>
                  <a:spcPts val="600"/>
                </a:spcAft>
                <a:buClr>
                  <a:srgbClr val="EF463C"/>
                </a:buClr>
                <a:buSzPct val="165000"/>
                <a:buFont typeface="Lucida Sans" panose="020B0602030504020204" pitchFamily="34" charset="0"/>
                <a:buNone/>
                <a:defRPr sz="1800" b="0" u="none" kern="1200" baseline="0">
                  <a:solidFill>
                    <a:srgbClr val="3C3C3C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1pPr>
              <a:lvl2pPr marL="717550" indent="-274638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8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2pPr>
              <a:lvl3pPr marL="984250" indent="-228600" algn="l" defTabSz="98425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6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3pPr>
              <a:lvl4pPr marL="12573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4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4pPr>
              <a:lvl5pPr marL="15240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2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0"/>
                </a:spcAft>
              </a:pPr>
              <a:r>
                <a:rPr lang="hu-HU" sz="1259" b="1" dirty="0"/>
                <a:t>HOW  TO USE?</a:t>
              </a:r>
              <a:endParaRPr lang="nl-BE" sz="1259" b="1" dirty="0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697786" y="3517204"/>
            <a:ext cx="7748431" cy="556053"/>
            <a:chOff x="828673" y="4714421"/>
            <a:chExt cx="10534654" cy="756000"/>
          </a:xfrm>
        </p:grpSpPr>
        <p:sp>
          <p:nvSpPr>
            <p:cNvPr id="26" name="Rectangle 25"/>
            <p:cNvSpPr/>
            <p:nvPr/>
          </p:nvSpPr>
          <p:spPr>
            <a:xfrm>
              <a:off x="838200" y="4714421"/>
              <a:ext cx="1076326" cy="720000"/>
            </a:xfrm>
            <a:prstGeom prst="rect">
              <a:avLst/>
            </a:prstGeom>
            <a:solidFill>
              <a:srgbClr val="EF463C"/>
            </a:solidFill>
            <a:ln>
              <a:solidFill>
                <a:srgbClr val="EF46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sz="559"/>
            </a:p>
          </p:txBody>
        </p:sp>
        <p:cxnSp>
          <p:nvCxnSpPr>
            <p:cNvPr id="27" name="Straight Connector 26"/>
            <p:cNvCxnSpPr/>
            <p:nvPr/>
          </p:nvCxnSpPr>
          <p:spPr>
            <a:xfrm flipH="1">
              <a:off x="2168980" y="4714421"/>
              <a:ext cx="2721" cy="756000"/>
            </a:xfrm>
            <a:prstGeom prst="line">
              <a:avLst/>
            </a:prstGeom>
            <a:ln w="76200">
              <a:solidFill>
                <a:srgbClr val="EF463C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2212525" y="4714421"/>
              <a:ext cx="9150802" cy="756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sz="559"/>
            </a:p>
          </p:txBody>
        </p:sp>
        <p:sp>
          <p:nvSpPr>
            <p:cNvPr id="29" name="Text Placeholder 7"/>
            <p:cNvSpPr txBox="1">
              <a:spLocks/>
            </p:cNvSpPr>
            <p:nvPr/>
          </p:nvSpPr>
          <p:spPr>
            <a:xfrm>
              <a:off x="828673" y="4864870"/>
              <a:ext cx="990603" cy="41909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ctr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Clr>
                  <a:srgbClr val="EF463C"/>
                </a:buClr>
                <a:buSzPct val="165000"/>
                <a:buFont typeface="Lucida Sans" panose="020B0602030504020204" pitchFamily="34" charset="0"/>
                <a:buNone/>
                <a:defRPr sz="14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1pPr>
              <a:lvl2pPr marL="717550" indent="-274638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6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2pPr>
              <a:lvl3pPr marL="984250" indent="-228600" algn="l" defTabSz="98425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4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3pPr>
              <a:lvl4pPr marL="12573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2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4pPr>
              <a:lvl5pPr marL="15240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100" b="0" u="none" kern="1200">
                  <a:solidFill>
                    <a:schemeClr val="bg1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hu-HU" sz="1259" b="1" dirty="0"/>
                <a:t>4</a:t>
              </a:r>
              <a:endParaRPr lang="nl-BE" sz="1259" b="1" dirty="0"/>
            </a:p>
          </p:txBody>
        </p:sp>
        <p:sp>
          <p:nvSpPr>
            <p:cNvPr id="37" name="Text Placeholder 25"/>
            <p:cNvSpPr txBox="1">
              <a:spLocks/>
            </p:cNvSpPr>
            <p:nvPr/>
          </p:nvSpPr>
          <p:spPr>
            <a:xfrm>
              <a:off x="2286001" y="4774227"/>
              <a:ext cx="8972550" cy="646668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spcAft>
                  <a:spcPts val="600"/>
                </a:spcAft>
                <a:buClr>
                  <a:srgbClr val="EF463C"/>
                </a:buClr>
                <a:buSzPct val="165000"/>
                <a:buFont typeface="Lucida Sans" panose="020B0602030504020204" pitchFamily="34" charset="0"/>
                <a:buNone/>
                <a:defRPr sz="1800" b="0" u="none" kern="1200" baseline="0">
                  <a:solidFill>
                    <a:srgbClr val="3C3C3C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1pPr>
              <a:lvl2pPr marL="717550" indent="-274638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8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2pPr>
              <a:lvl3pPr marL="984250" indent="-228600" algn="l" defTabSz="98425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6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3pPr>
              <a:lvl4pPr marL="12573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4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4pPr>
              <a:lvl5pPr marL="1524000" indent="-228600" algn="l" defTabSz="914400" rtl="0" eaLnBrk="1" latinLnBrk="0" hangingPunct="1">
                <a:lnSpc>
                  <a:spcPct val="110000"/>
                </a:lnSpc>
                <a:spcBef>
                  <a:spcPts val="1200"/>
                </a:spcBef>
                <a:buClr>
                  <a:srgbClr val="3C3C3C"/>
                </a:buClr>
                <a:buFont typeface="Arial" panose="020B0604020202020204" pitchFamily="34" charset="0"/>
                <a:buChar char="›"/>
                <a:defRPr sz="1200" b="0" u="none" kern="1200">
                  <a:solidFill>
                    <a:schemeClr val="accent5"/>
                  </a:solidFill>
                  <a:latin typeface="Gill Sans MT" panose="020B0502020104020203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0"/>
                </a:spcAft>
              </a:pPr>
              <a:r>
                <a:rPr lang="hu-HU" sz="1259" b="1" dirty="0"/>
                <a:t>LIVE DEMO</a:t>
              </a:r>
              <a:endParaRPr lang="nl-BE" sz="1259" b="1" dirty="0"/>
            </a:p>
          </p:txBody>
        </p:sp>
      </p:grp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2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55963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SITECORE POWERSHELL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543FB-30AF-4C5A-8AFB-CDB55B962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Sitecore</a:t>
            </a:r>
            <a:r>
              <a:rPr lang="hu-HU" dirty="0"/>
              <a:t> </a:t>
            </a:r>
            <a:r>
              <a:rPr lang="hu-HU" dirty="0" err="1"/>
              <a:t>Powershell</a:t>
            </a:r>
            <a:r>
              <a:rPr lang="hu-HU" dirty="0"/>
              <a:t> </a:t>
            </a:r>
            <a:r>
              <a:rPr lang="hu-HU" dirty="0" err="1"/>
              <a:t>Extensions</a:t>
            </a:r>
            <a:r>
              <a:rPr lang="hu-HU" dirty="0"/>
              <a:t> (SPE)</a:t>
            </a:r>
          </a:p>
          <a:p>
            <a:pPr lvl="1"/>
            <a:r>
              <a:rPr lang="hu-HU" dirty="0" err="1"/>
              <a:t>Sitecore</a:t>
            </a:r>
            <a:r>
              <a:rPr lang="hu-HU" dirty="0"/>
              <a:t> </a:t>
            </a:r>
            <a:r>
              <a:rPr lang="hu-HU" dirty="0" err="1"/>
              <a:t>Module</a:t>
            </a:r>
            <a:endParaRPr lang="hu-HU" dirty="0"/>
          </a:p>
          <a:p>
            <a:r>
              <a:rPr lang="hu-HU" dirty="0" err="1"/>
              <a:t>Sitecore</a:t>
            </a:r>
            <a:r>
              <a:rPr lang="hu-HU" dirty="0"/>
              <a:t> </a:t>
            </a:r>
            <a:r>
              <a:rPr lang="hu-HU" dirty="0" err="1"/>
              <a:t>Powershell</a:t>
            </a:r>
            <a:r>
              <a:rPr lang="hu-HU" dirty="0"/>
              <a:t> ISE </a:t>
            </a:r>
          </a:p>
          <a:p>
            <a:pPr lvl="1"/>
            <a:r>
              <a:rPr lang="hu-HU" dirty="0" err="1"/>
              <a:t>Integrated</a:t>
            </a:r>
            <a:r>
              <a:rPr lang="hu-HU" dirty="0"/>
              <a:t> Scripting </a:t>
            </a:r>
            <a:r>
              <a:rPr lang="hu-HU" dirty="0" err="1"/>
              <a:t>Environment</a:t>
            </a:r>
            <a:endParaRPr lang="hu-HU" dirty="0"/>
          </a:p>
          <a:p>
            <a:r>
              <a:rPr lang="hu-HU" dirty="0" err="1"/>
              <a:t>Sitecore</a:t>
            </a:r>
            <a:r>
              <a:rPr lang="hu-HU" dirty="0"/>
              <a:t> </a:t>
            </a:r>
            <a:r>
              <a:rPr lang="hu-HU" dirty="0" err="1"/>
              <a:t>Powershell</a:t>
            </a:r>
            <a:r>
              <a:rPr lang="hu-HU" dirty="0"/>
              <a:t> </a:t>
            </a:r>
            <a:r>
              <a:rPr lang="hu-HU" dirty="0" err="1"/>
              <a:t>Console</a:t>
            </a:r>
            <a:endParaRPr lang="hu-H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3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75483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WHY?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4</a:t>
            </a:fld>
            <a:endParaRPr lang="nl-BE" dirty="0"/>
          </a:p>
        </p:txBody>
      </p:sp>
      <p:pic>
        <p:nvPicPr>
          <p:cNvPr id="1026" name="Picture 2" descr="cries in powershell* : ProgrammerHumor">
            <a:extLst>
              <a:ext uri="{FF2B5EF4-FFF2-40B4-BE49-F238E27FC236}">
                <a16:creationId xmlns:a16="http://schemas.microsoft.com/office/drawing/2014/main" id="{9C65A0EE-3FB7-4BDA-9A4D-AD8461720A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017" y="1537784"/>
            <a:ext cx="4889604" cy="2992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993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WHY?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5</a:t>
            </a:fld>
            <a:endParaRPr lang="nl-BE" dirty="0"/>
          </a:p>
        </p:txBody>
      </p:sp>
      <p:pic>
        <p:nvPicPr>
          <p:cNvPr id="5" name="sitecore powershell auto submit">
            <a:hlinkClick r:id="" action="ppaction://media"/>
            <a:extLst>
              <a:ext uri="{FF2B5EF4-FFF2-40B4-BE49-F238E27FC236}">
                <a16:creationId xmlns:a16="http://schemas.microsoft.com/office/drawing/2014/main" id="{68DC191F-D5BD-40F7-A168-2EB019071B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8292" y="1115879"/>
            <a:ext cx="6502919" cy="3658014"/>
          </a:xfrm>
        </p:spPr>
      </p:pic>
    </p:spTree>
    <p:extLst>
      <p:ext uri="{BB962C8B-B14F-4D97-AF65-F5344CB8AC3E}">
        <p14:creationId xmlns:p14="http://schemas.microsoft.com/office/powerpoint/2010/main" val="65065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5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WHY?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6</a:t>
            </a:fld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CFE0B4-85E3-44A7-8FB6-D54113BA1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dirty="0" err="1"/>
              <a:t>Doing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same</a:t>
            </a:r>
            <a:r>
              <a:rPr lang="hu-HU" dirty="0"/>
              <a:t> </a:t>
            </a:r>
            <a:r>
              <a:rPr lang="hu-HU" dirty="0" err="1"/>
              <a:t>modification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multiple</a:t>
            </a:r>
            <a:r>
              <a:rPr lang="hu-HU" dirty="0"/>
              <a:t> </a:t>
            </a:r>
            <a:r>
              <a:rPr lang="hu-HU" dirty="0" err="1"/>
              <a:t>items</a:t>
            </a:r>
            <a:endParaRPr lang="hu-HU" dirty="0"/>
          </a:p>
          <a:p>
            <a:pPr lvl="1"/>
            <a:r>
              <a:rPr lang="hu-HU" dirty="0"/>
              <a:t>Email </a:t>
            </a:r>
            <a:r>
              <a:rPr lang="hu-HU" dirty="0" err="1"/>
              <a:t>address</a:t>
            </a:r>
            <a:r>
              <a:rPr lang="hu-HU" dirty="0"/>
              <a:t> </a:t>
            </a:r>
            <a:r>
              <a:rPr lang="hu-HU" dirty="0" err="1"/>
              <a:t>links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contact</a:t>
            </a:r>
            <a:r>
              <a:rPr lang="hu-HU" dirty="0"/>
              <a:t> </a:t>
            </a:r>
            <a:r>
              <a:rPr lang="hu-HU" dirty="0" err="1"/>
              <a:t>form</a:t>
            </a:r>
            <a:r>
              <a:rPr lang="hu-HU" dirty="0"/>
              <a:t> </a:t>
            </a:r>
            <a:r>
              <a:rPr lang="hu-HU" dirty="0" err="1"/>
              <a:t>links</a:t>
            </a:r>
            <a:endParaRPr lang="hu-HU" dirty="0"/>
          </a:p>
          <a:p>
            <a:pPr lvl="0"/>
            <a:r>
              <a:rPr lang="hu-HU" dirty="0" err="1"/>
              <a:t>Copying</a:t>
            </a:r>
            <a:r>
              <a:rPr lang="hu-HU" dirty="0"/>
              <a:t> </a:t>
            </a:r>
            <a:r>
              <a:rPr lang="hu-HU" dirty="0" err="1"/>
              <a:t>multiple</a:t>
            </a:r>
            <a:r>
              <a:rPr lang="hu-HU" dirty="0"/>
              <a:t> </a:t>
            </a:r>
            <a:r>
              <a:rPr lang="hu-HU" dirty="0" err="1"/>
              <a:t>items</a:t>
            </a:r>
            <a:endParaRPr lang="hu-HU" dirty="0"/>
          </a:p>
          <a:p>
            <a:pPr lvl="1"/>
            <a:r>
              <a:rPr lang="hu-HU" dirty="0"/>
              <a:t>12 </a:t>
            </a:r>
            <a:r>
              <a:rPr lang="hu-HU" dirty="0" err="1"/>
              <a:t>countries</a:t>
            </a:r>
            <a:r>
              <a:rPr lang="hu-HU" dirty="0"/>
              <a:t>, </a:t>
            </a:r>
            <a:r>
              <a:rPr lang="hu-HU" dirty="0" err="1"/>
              <a:t>same</a:t>
            </a:r>
            <a:r>
              <a:rPr lang="hu-HU" dirty="0"/>
              <a:t> </a:t>
            </a:r>
            <a:r>
              <a:rPr lang="hu-HU" dirty="0" err="1"/>
              <a:t>structure</a:t>
            </a:r>
            <a:r>
              <a:rPr lang="hu-HU" dirty="0"/>
              <a:t>, overlapping </a:t>
            </a:r>
            <a:r>
              <a:rPr lang="hu-HU" dirty="0" err="1"/>
              <a:t>content</a:t>
            </a:r>
            <a:endParaRPr lang="hu-HU" dirty="0"/>
          </a:p>
          <a:p>
            <a:pPr lvl="0"/>
            <a:r>
              <a:rPr lang="hu-HU" dirty="0" err="1"/>
              <a:t>Creating</a:t>
            </a:r>
            <a:r>
              <a:rPr lang="hu-HU" dirty="0"/>
              <a:t> </a:t>
            </a:r>
            <a:r>
              <a:rPr lang="hu-HU" dirty="0" err="1"/>
              <a:t>reports</a:t>
            </a:r>
            <a:endParaRPr lang="hu-HU" dirty="0"/>
          </a:p>
          <a:p>
            <a:pPr lvl="1"/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much</a:t>
            </a:r>
            <a:r>
              <a:rPr lang="hu-HU" dirty="0"/>
              <a:t> </a:t>
            </a:r>
            <a:r>
              <a:rPr lang="hu-HU" dirty="0" err="1"/>
              <a:t>content</a:t>
            </a:r>
            <a:r>
              <a:rPr lang="hu-HU" dirty="0"/>
              <a:t> is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site </a:t>
            </a:r>
            <a:r>
              <a:rPr lang="hu-HU" dirty="0" err="1"/>
              <a:t>today</a:t>
            </a:r>
            <a:r>
              <a:rPr lang="hu-HU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38257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WHY?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7</a:t>
            </a:fld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CFE0B4-85E3-44A7-8FB6-D54113BA1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dirty="0" err="1"/>
              <a:t>Modifying</a:t>
            </a:r>
            <a:r>
              <a:rPr lang="hu-HU" dirty="0"/>
              <a:t> </a:t>
            </a:r>
            <a:r>
              <a:rPr lang="hu-HU" dirty="0" err="1"/>
              <a:t>multiple</a:t>
            </a:r>
            <a:r>
              <a:rPr lang="hu-HU" dirty="0"/>
              <a:t> </a:t>
            </a:r>
            <a:r>
              <a:rPr lang="hu-HU" dirty="0" err="1"/>
              <a:t>items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CSV/Excel</a:t>
            </a:r>
          </a:p>
          <a:p>
            <a:pPr lvl="1"/>
            <a:r>
              <a:rPr lang="hu-HU" dirty="0" err="1"/>
              <a:t>Adding</a:t>
            </a:r>
            <a:r>
              <a:rPr lang="hu-HU" dirty="0"/>
              <a:t> </a:t>
            </a:r>
            <a:r>
              <a:rPr lang="hu-HU" dirty="0" err="1"/>
              <a:t>categories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content</a:t>
            </a:r>
            <a:endParaRPr lang="hu-HU" dirty="0"/>
          </a:p>
          <a:p>
            <a:pPr lvl="0"/>
            <a:r>
              <a:rPr lang="hu-HU" dirty="0" err="1"/>
              <a:t>Changing</a:t>
            </a:r>
            <a:r>
              <a:rPr lang="hu-HU" dirty="0"/>
              <a:t> </a:t>
            </a:r>
            <a:r>
              <a:rPr lang="hu-HU" dirty="0" err="1"/>
              <a:t>renderings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a </a:t>
            </a:r>
            <a:r>
              <a:rPr lang="hu-HU" dirty="0" err="1"/>
              <a:t>page</a:t>
            </a:r>
            <a:endParaRPr lang="hu-HU" dirty="0"/>
          </a:p>
          <a:p>
            <a:pPr lvl="1"/>
            <a:r>
              <a:rPr lang="hu-HU" dirty="0" err="1"/>
              <a:t>Replacing</a:t>
            </a:r>
            <a:r>
              <a:rPr lang="hu-HU" dirty="0"/>
              <a:t> old </a:t>
            </a:r>
            <a:r>
              <a:rPr lang="hu-HU" dirty="0" err="1"/>
              <a:t>components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ones</a:t>
            </a:r>
            <a:endParaRPr lang="hu-HU" dirty="0"/>
          </a:p>
          <a:p>
            <a:pPr lvl="0"/>
            <a:r>
              <a:rPr lang="hu-HU" dirty="0" err="1"/>
              <a:t>Managing</a:t>
            </a:r>
            <a:r>
              <a:rPr lang="hu-HU" dirty="0"/>
              <a:t> </a:t>
            </a:r>
            <a:r>
              <a:rPr lang="hu-HU" dirty="0" err="1"/>
              <a:t>language</a:t>
            </a:r>
            <a:r>
              <a:rPr lang="hu-HU" dirty="0"/>
              <a:t> </a:t>
            </a:r>
            <a:r>
              <a:rPr lang="hu-HU" dirty="0" err="1"/>
              <a:t>versions</a:t>
            </a:r>
            <a:endParaRPr lang="hu-HU" dirty="0"/>
          </a:p>
          <a:p>
            <a:pPr lvl="1"/>
            <a:r>
              <a:rPr lang="hu-HU" dirty="0" err="1"/>
              <a:t>Translating</a:t>
            </a:r>
            <a:r>
              <a:rPr lang="hu-HU" dirty="0"/>
              <a:t> in batch</a:t>
            </a:r>
          </a:p>
          <a:p>
            <a:pPr lv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82858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6FBA-D5B5-4C4F-80DA-A4BE74011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WHY NOT? DANGERS 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B671D-8B96-4B06-8000-4874AB49D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96AA6D-8347-412D-BE88-10FF9D73003A}" type="slidenum">
              <a:rPr lang="nl-BE" smtClean="0"/>
              <a:pPr/>
              <a:t>8</a:t>
            </a:fld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CFE0B4-85E3-44A7-8FB6-D54113BA1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dirty="0"/>
              <a:t>Editing </a:t>
            </a:r>
            <a:r>
              <a:rPr lang="hu-HU" dirty="0" err="1"/>
              <a:t>lot</a:t>
            </a:r>
            <a:r>
              <a:rPr lang="hu-HU" dirty="0"/>
              <a:t> of </a:t>
            </a:r>
            <a:r>
              <a:rPr lang="hu-HU" dirty="0" err="1"/>
              <a:t>items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cause</a:t>
            </a:r>
            <a:r>
              <a:rPr lang="hu-HU" dirty="0"/>
              <a:t> a </a:t>
            </a:r>
            <a:r>
              <a:rPr lang="hu-HU" dirty="0" err="1"/>
              <a:t>lot</a:t>
            </a:r>
            <a:r>
              <a:rPr lang="hu-HU" dirty="0"/>
              <a:t> of </a:t>
            </a:r>
            <a:r>
              <a:rPr lang="hu-HU" dirty="0" err="1"/>
              <a:t>damage</a:t>
            </a:r>
            <a:endParaRPr lang="hu-HU" dirty="0"/>
          </a:p>
          <a:p>
            <a:pPr lvl="0"/>
            <a:r>
              <a:rPr lang="hu-HU" dirty="0" err="1"/>
              <a:t>Modifications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always</a:t>
            </a:r>
            <a:r>
              <a:rPr lang="hu-HU" dirty="0"/>
              <a:t> </a:t>
            </a:r>
            <a:r>
              <a:rPr lang="hu-HU" dirty="0" err="1"/>
              <a:t>final</a:t>
            </a:r>
            <a:endParaRPr lang="hu-HU" dirty="0"/>
          </a:p>
          <a:p>
            <a:pPr lvl="0"/>
            <a:r>
              <a:rPr lang="hu-HU" dirty="0" err="1"/>
              <a:t>Deletions</a:t>
            </a:r>
            <a:r>
              <a:rPr lang="hu-HU" dirty="0"/>
              <a:t> </a:t>
            </a:r>
            <a:r>
              <a:rPr lang="hu-HU" dirty="0" err="1"/>
              <a:t>might</a:t>
            </a:r>
            <a:r>
              <a:rPr lang="hu-HU" dirty="0"/>
              <a:t> be </a:t>
            </a:r>
            <a:r>
              <a:rPr lang="hu-HU" dirty="0" err="1"/>
              <a:t>final</a:t>
            </a:r>
            <a:endParaRPr lang="hu-HU" dirty="0"/>
          </a:p>
          <a:p>
            <a:pPr lvl="0"/>
            <a:r>
              <a:rPr lang="hu-HU" dirty="0" err="1"/>
              <a:t>Circumvents</a:t>
            </a:r>
            <a:r>
              <a:rPr lang="hu-HU" dirty="0"/>
              <a:t> </a:t>
            </a:r>
            <a:r>
              <a:rPr lang="hu-HU" dirty="0" err="1"/>
              <a:t>normal</a:t>
            </a:r>
            <a:r>
              <a:rPr lang="hu-HU" dirty="0"/>
              <a:t> </a:t>
            </a:r>
            <a:r>
              <a:rPr lang="hu-HU" dirty="0" err="1"/>
              <a:t>operation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477443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HOW TO</a:t>
            </a:r>
            <a:endParaRPr lang="nl-BE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nl-BE" dirty="0"/>
          </a:p>
        </p:txBody>
      </p:sp>
      <p:pic>
        <p:nvPicPr>
          <p:cNvPr id="11" name="Picture Placeholder 10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87051C7-DD20-4E65-8021-82AB726C67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" r="13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4080156"/>
      </p:ext>
    </p:extLst>
  </p:cSld>
  <p:clrMapOvr>
    <a:masterClrMapping/>
  </p:clrMapOvr>
</p:sld>
</file>

<file path=ppt/theme/theme1.xml><?xml version="1.0" encoding="utf-8"?>
<a:theme xmlns:a="http://schemas.openxmlformats.org/drawingml/2006/main" name="Delaware Consulting Theme">
  <a:themeElements>
    <a:clrScheme name="delaware colors">
      <a:dk1>
        <a:srgbClr val="3C3C3C"/>
      </a:dk1>
      <a:lt1>
        <a:srgbClr val="FFFFFF"/>
      </a:lt1>
      <a:dk2>
        <a:srgbClr val="3C3C3C"/>
      </a:dk2>
      <a:lt2>
        <a:srgbClr val="999999"/>
      </a:lt2>
      <a:accent1>
        <a:srgbClr val="EF463C"/>
      </a:accent1>
      <a:accent2>
        <a:srgbClr val="C42828"/>
      </a:accent2>
      <a:accent3>
        <a:srgbClr val="ED8B00"/>
      </a:accent3>
      <a:accent4>
        <a:srgbClr val="78BE20"/>
      </a:accent4>
      <a:accent5>
        <a:srgbClr val="6D2077"/>
      </a:accent5>
      <a:accent6>
        <a:srgbClr val="999999"/>
      </a:accent6>
      <a:hlink>
        <a:srgbClr val="C42828"/>
      </a:hlink>
      <a:folHlink>
        <a:srgbClr val="7A7A7A"/>
      </a:folHlink>
    </a:clrScheme>
    <a:fontScheme name="Delaware Consulting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2016_DLW_PPT_Blanc_2016" id="{6C91F169-2944-4A93-8DA8-64F541394688}" vid="{4874B4F4-B0CC-45CF-A7A5-37DAF2D937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67CF2401C854F881B281872EDFAE5" ma:contentTypeVersion="7" ma:contentTypeDescription="Create a new document." ma:contentTypeScope="" ma:versionID="447274dda352258862938c7d43be12e5">
  <xsd:schema xmlns:xsd="http://www.w3.org/2001/XMLSchema" xmlns:xs="http://www.w3.org/2001/XMLSchema" xmlns:p="http://schemas.microsoft.com/office/2006/metadata/properties" xmlns:ns2="7fd2d638-c50b-487d-98ac-a0ace1c5a350" targetNamespace="http://schemas.microsoft.com/office/2006/metadata/properties" ma:root="true" ma:fieldsID="9d1a370aeb40e72ca0d5fe953564098e" ns2:_="">
    <xsd:import namespace="7fd2d638-c50b-487d-98ac-a0ace1c5a35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d2d638-c50b-487d-98ac-a0ace1c5a3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09BABB6-3F48-412B-BDE0-D1FA9D907EE4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2f3def2c-17a3-48b7-98db-6aa546ee46d6"/>
    <ds:schemaRef ds:uri="ea8f681e-1a43-4bd8-97e5-6bcff5d4fe5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F54F95D-20B1-4CD3-8D83-5534F15E3DB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F17FDC1-6DBD-423B-B44C-0EE9EB3F5315}"/>
</file>

<file path=docProps/app.xml><?xml version="1.0" encoding="utf-8"?>
<Properties xmlns="http://schemas.openxmlformats.org/officeDocument/2006/extended-properties" xmlns:vt="http://schemas.openxmlformats.org/officeDocument/2006/docPropsVTypes">
  <Template>2016_DLW_PPT_Blanc_2016</Template>
  <TotalTime>2357</TotalTime>
  <Words>832</Words>
  <Application>Microsoft Office PowerPoint</Application>
  <PresentationFormat>On-screen Show (16:9)</PresentationFormat>
  <Paragraphs>150</Paragraphs>
  <Slides>17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Gill Sans MT</vt:lpstr>
      <vt:lpstr>Lucida Sans</vt:lpstr>
      <vt:lpstr>Delaware Consulting Theme</vt:lpstr>
      <vt:lpstr>SITECORE POWERSHELL</vt:lpstr>
      <vt:lpstr>TODAY’S TOPICS</vt:lpstr>
      <vt:lpstr>SITECORE POWERSHELL</vt:lpstr>
      <vt:lpstr>WHY?</vt:lpstr>
      <vt:lpstr>WHY?</vt:lpstr>
      <vt:lpstr>WHY?</vt:lpstr>
      <vt:lpstr>WHY?</vt:lpstr>
      <vt:lpstr>WHY NOT? DANGERS ⚠</vt:lpstr>
      <vt:lpstr>HOW TO</vt:lpstr>
      <vt:lpstr>Get-Item (gi)</vt:lpstr>
      <vt:lpstr>Get-ChildItem (gci)</vt:lpstr>
      <vt:lpstr>Foreach-Object (%), piping (|), piped variable ($_)</vt:lpstr>
      <vt:lpstr>Where and some operators</vt:lpstr>
      <vt:lpstr>Where and some operators example</vt:lpstr>
      <vt:lpstr>Integration points</vt:lpstr>
      <vt:lpstr>Live demo</vt:lpstr>
      <vt:lpstr>Thank you for your attention!  Q&amp;A  https://doc.sitecorepowershell.com/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Behind the scenes of delaware.pro</dc:title>
  <dc:creator>Gabriels, Kelsey</dc:creator>
  <cp:keywords/>
  <cp:lastModifiedBy>Lippai, Marcell</cp:lastModifiedBy>
  <cp:revision>124</cp:revision>
  <dcterms:created xsi:type="dcterms:W3CDTF">2016-08-04T11:58:48Z</dcterms:created>
  <dcterms:modified xsi:type="dcterms:W3CDTF">2020-07-21T12:30:50Z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0x0101007CC67CF2401C854F881B281872EDFAE5</vt:lpwstr>
  </property>
  <property fmtid="{D5CDD505-2E9C-101B-9397-08002B2CF9AE}" pid="3" name="_dlc_DocIdItemGuid">
    <vt:lpwstr>77e51521-7a90-4e4f-970b-1a8559f42dae</vt:lpwstr>
  </property>
  <property fmtid="{D5CDD505-2E9C-101B-9397-08002B2CF9AE}" pid="4" name="TaxKeyword">
    <vt:lpwstr/>
  </property>
  <property fmtid="{D5CDD505-2E9C-101B-9397-08002B2CF9AE}" pid="5" name="Entity">
    <vt:lpwstr>2;#DBE|3a3478c1-f6a1-47d2-bc6e-428739647d4a</vt:lpwstr>
  </property>
  <property fmtid="{D5CDD505-2E9C-101B-9397-08002B2CF9AE}" pid="6" name="Document Language">
    <vt:lpwstr>5;#English|3fccba03-3a6f-4929-8b35-50306af7a904</vt:lpwstr>
  </property>
  <property fmtid="{D5CDD505-2E9C-101B-9397-08002B2CF9AE}" pid="7" name="Self Service Document Type">
    <vt:lpwstr>699;#PowerPoint: Local Communication|0c7f5b70-29a6-4983-80c2-ec921992c306</vt:lpwstr>
  </property>
  <property fmtid="{D5CDD505-2E9C-101B-9397-08002B2CF9AE}" pid="8" name="Self Service Topic">
    <vt:lpwstr>48;#Digital Templates|13adcbf0-ad3a-4049-a337-3ec32d30b190</vt:lpwstr>
  </property>
  <property fmtid="{D5CDD505-2E9C-101B-9397-08002B2CF9AE}" pid="9" name="Order">
    <vt:r8>42200</vt:r8>
  </property>
</Properties>
</file>

<file path=docProps/thumbnail.jpeg>
</file>